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9" r:id="rId6"/>
    <p:sldId id="341" r:id="rId7"/>
    <p:sldId id="342" r:id="rId8"/>
    <p:sldId id="343" r:id="rId9"/>
    <p:sldId id="346" r:id="rId10"/>
    <p:sldId id="332" r:id="rId11"/>
    <p:sldId id="327" r:id="rId12"/>
    <p:sldId id="260" r:id="rId13"/>
    <p:sldId id="334" r:id="rId14"/>
    <p:sldId id="335" r:id="rId15"/>
    <p:sldId id="384" r:id="rId16"/>
    <p:sldId id="344" r:id="rId17"/>
    <p:sldId id="350" r:id="rId18"/>
    <p:sldId id="351" r:id="rId19"/>
    <p:sldId id="383" r:id="rId20"/>
    <p:sldId id="376" r:id="rId21"/>
  </p:sldIdLst>
  <p:sldSz cx="12192000" cy="6858000"/>
  <p:notesSz cx="6669088" cy="9753600"/>
  <p:embeddedFontLst>
    <p:embeddedFont>
      <p:font typeface="Apercu" panose="020B0604020202020204" charset="0"/>
      <p:regular r:id="rId24"/>
      <p:bold r:id="rId25"/>
    </p:embeddedFont>
    <p:embeddedFont>
      <p:font typeface="Apercu Light" panose="02000506030000020004" charset="0"/>
      <p:regular r:id="rId26"/>
      <p:italic r:id="rId2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Vsnitt 1 Inledning" id="{B0A992E5-B848-544A-BC6F-1B941C8709F6}">
          <p14:sldIdLst>
            <p14:sldId id="256"/>
            <p14:sldId id="259"/>
            <p14:sldId id="341"/>
          </p14:sldIdLst>
        </p14:section>
        <p14:section name="Avsnitt 2 Bakgrundskoll" id="{F037C13F-7810-2442-AAF5-30FF5DC26E3F}">
          <p14:sldIdLst>
            <p14:sldId id="342"/>
            <p14:sldId id="343"/>
            <p14:sldId id="346"/>
          </p14:sldIdLst>
        </p14:section>
        <p14:section name="Avsnitt 3 Villkor i hyreskontraktet" id="{8D6ABAA1-BF8C-994B-AF99-4CA3D25E1584}">
          <p14:sldIdLst>
            <p14:sldId id="332"/>
            <p14:sldId id="327"/>
            <p14:sldId id="260"/>
            <p14:sldId id="334"/>
            <p14:sldId id="335"/>
          </p14:sldIdLst>
        </p14:section>
        <p14:section name="Avsnitt 4 Kommande lagstiftning" id="{45FA54B4-EFDD-B145-937E-152239DD716D}">
          <p14:sldIdLst>
            <p14:sldId id="384"/>
            <p14:sldId id="344"/>
            <p14:sldId id="350"/>
            <p14:sldId id="351"/>
            <p14:sldId id="383"/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7D"/>
    <a:srgbClr val="025B7B"/>
    <a:srgbClr val="F5773D"/>
    <a:srgbClr val="005A7C"/>
    <a:srgbClr val="F1841D"/>
    <a:srgbClr val="1A1918"/>
    <a:srgbClr val="000000"/>
    <a:srgbClr val="00638E"/>
    <a:srgbClr val="F49D4A"/>
    <a:srgbClr val="8BCED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9" autoAdjust="0"/>
    <p:restoredTop sz="76122" autoAdjust="0"/>
  </p:normalViewPr>
  <p:slideViewPr>
    <p:cSldViewPr>
      <p:cViewPr varScale="1">
        <p:scale>
          <a:sx n="77" d="100"/>
          <a:sy n="77" d="100"/>
        </p:scale>
        <p:origin x="10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F91E56C-4FC3-4305-8E63-9DBA7FB1EE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4596AA3-CDFB-49F0-8ED0-D167BB6EA3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1D615-BE43-47F1-898B-D1DC4873334A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2E27D4-5584-4535-85D6-4CD2B30731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7293E7-3653-4205-9831-371CB25464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88DB5-ABA5-4B4B-8283-78596BBB9B5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322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465B1-A35A-4EC4-90EB-884FBD98DE34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5FD95-193A-4A13-ABC3-B6CAE8E920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98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37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688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16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838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+mn-lt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282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627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167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7473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17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88D9D1D-7CF1-2040-91A2-B6298EEDFE5A}"/>
              </a:ext>
            </a:extLst>
          </p:cNvPr>
          <p:cNvSpPr txBox="1"/>
          <p:nvPr/>
        </p:nvSpPr>
        <p:spPr>
          <a:xfrm>
            <a:off x="7010598" y="1484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latin typeface="Apercu Ligh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721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5FD95-193A-4A13-ABC3-B6CAE8E9204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2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08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3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90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8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5FD95-193A-4A13-ABC3-B6CAE8E9204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528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5FD95-193A-4A13-ABC3-B6CAE8E9204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37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5FD95-193A-4A13-ABC3-B6CAE8E9204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5342B0-E28E-4CF7-9C41-EAE810DCCE6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accent1"/>
          </a:solid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egen bakgrundsbild via Infoga &gt; Bilder. Byt bild genom att högerklicka på den och välja Ändra bild (fungerar inte på förinställd bild, bara egna).</a:t>
            </a:r>
          </a:p>
        </p:txBody>
      </p:sp>
      <p:sp>
        <p:nvSpPr>
          <p:cNvPr id="17" name="Platshållare Platta 14">
            <a:extLst>
              <a:ext uri="{FF2B5EF4-FFF2-40B4-BE49-F238E27FC236}">
                <a16:creationId xmlns:a16="http://schemas.microsoft.com/office/drawing/2014/main" id="{BB815811-C0C0-4A27-916F-EF7D6D5F1AE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32891" y="415924"/>
            <a:ext cx="7128000" cy="3132000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linje 12">
            <a:extLst>
              <a:ext uri="{FF2B5EF4-FFF2-40B4-BE49-F238E27FC236}">
                <a16:creationId xmlns:a16="http://schemas.microsoft.com/office/drawing/2014/main" id="{D0F0F6B1-8C1F-4C84-A5EC-8E708AD028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9449" y="1158709"/>
            <a:ext cx="1245600" cy="144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1E0C243-DA73-468F-9536-F5201A7929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96628" y="1643174"/>
            <a:ext cx="5671371" cy="1526626"/>
          </a:xfrm>
        </p:spPr>
        <p:txBody>
          <a:bodyPr anchor="t">
            <a:normAutofit/>
          </a:bodyPr>
          <a:lstStyle>
            <a:lvl1pPr algn="l">
              <a:defRPr sz="4200"/>
            </a:lvl1pPr>
          </a:lstStyle>
          <a:p>
            <a:r>
              <a:rPr lang="sv-SE" dirty="0"/>
              <a:t>Klicka och ange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EE5758-5452-4140-A3BD-A2CDB8ADD0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96629" y="834363"/>
            <a:ext cx="4320000" cy="288000"/>
          </a:xfrm>
        </p:spPr>
        <p:txBody>
          <a:bodyPr>
            <a:normAutofit/>
          </a:bodyPr>
          <a:lstStyle>
            <a:lvl1pPr marL="0" indent="0" algn="l">
              <a:buNone/>
              <a:defRPr sz="1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datum ort</a:t>
            </a:r>
          </a:p>
        </p:txBody>
      </p:sp>
      <p:sp>
        <p:nvSpPr>
          <p:cNvPr id="8" name="Platshållare för logga 13">
            <a:extLst>
              <a:ext uri="{FF2B5EF4-FFF2-40B4-BE49-F238E27FC236}">
                <a16:creationId xmlns:a16="http://schemas.microsoft.com/office/drawing/2014/main" id="{17B81DC8-411A-4C1E-B7BC-660FDF1C6CA1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0305138" y="669549"/>
            <a:ext cx="1123200" cy="3636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 </a:t>
            </a:r>
          </a:p>
          <a:p>
            <a:pPr lvl="0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EB9A405-CEDB-433B-8498-5D24227CC2A2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</p:spTree>
    <p:extLst>
      <p:ext uri="{BB962C8B-B14F-4D97-AF65-F5344CB8AC3E}">
        <p14:creationId xmlns:p14="http://schemas.microsoft.com/office/powerpoint/2010/main" val="102961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koll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FC87144F-C9AD-49F9-8FB1-1702C213CF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5004" y="-13492"/>
            <a:ext cx="6109200" cy="3438000"/>
          </a:xfrm>
          <a:solidFill>
            <a:schemeClr val="bg2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4C46F6A-CB53-470F-9B91-4E6425EB917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5004" y="3423600"/>
            <a:ext cx="6109200" cy="3438000"/>
          </a:xfrm>
          <a:solidFill>
            <a:schemeClr val="accent1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9DB49C-1D63-4B1C-9D65-C121EFF6E4D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102000" y="-14617"/>
            <a:ext cx="6109200" cy="3438000"/>
          </a:xfrm>
          <a:solidFill>
            <a:schemeClr val="accent3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01E9394-A8EA-4A50-8CF7-733D23C4050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100063" y="3423599"/>
            <a:ext cx="6109200" cy="3438000"/>
          </a:xfrm>
          <a:solidFill>
            <a:schemeClr val="accent2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75CB7E8-B068-47BF-9876-7DE50D90A34F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  <p:sp>
        <p:nvSpPr>
          <p:cNvPr id="8" name="Platshållare för logga 13">
            <a:extLst>
              <a:ext uri="{FF2B5EF4-FFF2-40B4-BE49-F238E27FC236}">
                <a16:creationId xmlns:a16="http://schemas.microsoft.com/office/drawing/2014/main" id="{32204DF1-A067-4EB9-9526-E6C397389CCC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0731600" y="332656"/>
            <a:ext cx="1123200" cy="3636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4683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kollage med text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075CC243-2E09-43C9-A134-AFCF826309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5004" y="-13492"/>
            <a:ext cx="6109200" cy="3438000"/>
          </a:xfrm>
          <a:solidFill>
            <a:schemeClr val="bg2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  <a:p>
            <a:endParaRPr lang="sv-SE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55F9ACB-0DE0-4205-8D98-E88E9CA9A92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5004" y="3423600"/>
            <a:ext cx="6109200" cy="3438000"/>
          </a:xfrm>
          <a:solidFill>
            <a:schemeClr val="accent1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6CED5F3-6597-40AE-B690-4825A09BF1A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102000" y="-14617"/>
            <a:ext cx="6109200" cy="3438000"/>
          </a:xfrm>
          <a:solidFill>
            <a:schemeClr val="accent3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  <a:p>
            <a:endParaRPr lang="sv-SE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60A8A8D-48BA-4B01-8235-426C9B9EAC9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100063" y="3423599"/>
            <a:ext cx="6109200" cy="3438000"/>
          </a:xfrm>
          <a:solidFill>
            <a:schemeClr val="accent2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  <a:p>
            <a:endParaRPr lang="sv-SE" dirty="0"/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6AED6B45-E165-47DF-9393-F0A1949C09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76000" y="1719000"/>
            <a:ext cx="5040000" cy="34200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7DEEF34-5987-4420-86B7-765630D2C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756" y="1988840"/>
            <a:ext cx="4392488" cy="666263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0D16A1F2-1C46-48B2-9942-7FFE700AAED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899756" y="2780928"/>
            <a:ext cx="4392488" cy="20882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EC5207C-8E79-4F81-9A6B-5813A4C43C19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  <p:sp>
        <p:nvSpPr>
          <p:cNvPr id="17" name="Platshållare för logga 13">
            <a:extLst>
              <a:ext uri="{FF2B5EF4-FFF2-40B4-BE49-F238E27FC236}">
                <a16:creationId xmlns:a16="http://schemas.microsoft.com/office/drawing/2014/main" id="{A0EDA6D7-B072-446C-8F2C-7CA4E1FC67D7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0731600" y="332656"/>
            <a:ext cx="1123200" cy="3636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4215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yft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10">
            <a:extLst>
              <a:ext uri="{FF2B5EF4-FFF2-40B4-BE49-F238E27FC236}">
                <a16:creationId xmlns:a16="http://schemas.microsoft.com/office/drawing/2014/main" id="{96F6FC9B-A2CC-4C33-9312-459B91A007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DADA"/>
          </a:solidFill>
        </p:spPr>
        <p:txBody>
          <a:bodyPr lIns="36000" tIns="3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38" name="Platshållare för text 12">
            <a:extLst>
              <a:ext uri="{FF2B5EF4-FFF2-40B4-BE49-F238E27FC236}">
                <a16:creationId xmlns:a16="http://schemas.microsoft.com/office/drawing/2014/main" id="{444EEC3D-BFD7-4794-878A-ADE39FC121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96488" y="2664297"/>
            <a:ext cx="2592000" cy="720000"/>
          </a:xfrm>
          <a:prstGeom prst="borderCallout1">
            <a:avLst>
              <a:gd name="adj1" fmla="val 47754"/>
              <a:gd name="adj2" fmla="val -292"/>
              <a:gd name="adj3" fmla="val 79157"/>
              <a:gd name="adj4" fmla="val -32534"/>
            </a:avLst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5" name="Platshållare för text 12">
            <a:extLst>
              <a:ext uri="{FF2B5EF4-FFF2-40B4-BE49-F238E27FC236}">
                <a16:creationId xmlns:a16="http://schemas.microsoft.com/office/drawing/2014/main" id="{A76580BE-8E97-43A8-90D2-56EFB67EA8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896488" y="3694760"/>
            <a:ext cx="2592000" cy="720000"/>
          </a:xfrm>
          <a:prstGeom prst="borderCallout1">
            <a:avLst>
              <a:gd name="adj1" fmla="val 47754"/>
              <a:gd name="adj2" fmla="val -292"/>
              <a:gd name="adj3" fmla="val 79157"/>
              <a:gd name="adj4" fmla="val -32534"/>
            </a:avLst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4" name="Platshållare för text 12">
            <a:extLst>
              <a:ext uri="{FF2B5EF4-FFF2-40B4-BE49-F238E27FC236}">
                <a16:creationId xmlns:a16="http://schemas.microsoft.com/office/drawing/2014/main" id="{A8735CD4-DE99-4BE5-90BB-FA32D8A99AB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96488" y="4725224"/>
            <a:ext cx="2592000" cy="720000"/>
          </a:xfrm>
          <a:prstGeom prst="borderCallout1">
            <a:avLst>
              <a:gd name="adj1" fmla="val 47754"/>
              <a:gd name="adj2" fmla="val -292"/>
              <a:gd name="adj3" fmla="val 79157"/>
              <a:gd name="adj4" fmla="val -32534"/>
            </a:avLst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03DABE4E-1627-499C-A942-1782E2B455AF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pPr/>
              <a:t>2024-02-06</a:t>
            </a:fld>
            <a:endParaRPr lang="sv-SE" dirty="0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0BB38BED-7AB1-4129-967B-9E03293CC1D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434971DF-5A01-4CA7-8DA6-02E1CC999A26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2">
            <a:extLst>
              <a:ext uri="{FF2B5EF4-FFF2-40B4-BE49-F238E27FC236}">
                <a16:creationId xmlns:a16="http://schemas.microsoft.com/office/drawing/2014/main" id="{BE8503F7-5F5F-4FA9-917C-04AD87F3EFB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11335578">
            <a:off x="2493124" y="2930298"/>
            <a:ext cx="288709" cy="45719"/>
          </a:xfrm>
          <a:custGeom>
            <a:avLst/>
            <a:gdLst>
              <a:gd name="connsiteX0" fmla="*/ 0 w 1080000"/>
              <a:gd name="connsiteY0" fmla="*/ 0 h 720000"/>
              <a:gd name="connsiteX1" fmla="*/ 1080000 w 1080000"/>
              <a:gd name="connsiteY1" fmla="*/ 0 h 720000"/>
              <a:gd name="connsiteX2" fmla="*/ 1080000 w 1080000"/>
              <a:gd name="connsiteY2" fmla="*/ 720000 h 720000"/>
              <a:gd name="connsiteX3" fmla="*/ 0 w 1080000"/>
              <a:gd name="connsiteY3" fmla="*/ 720000 h 720000"/>
              <a:gd name="connsiteX4" fmla="*/ 0 w 1080000"/>
              <a:gd name="connsiteY4" fmla="*/ 0 h 720000"/>
              <a:gd name="connsiteX0" fmla="*/ 1072472 w 1080000"/>
              <a:gd name="connsiteY0" fmla="*/ 378166 h 720000"/>
              <a:gd name="connsiteX1" fmla="*/ 1338066 w 1080000"/>
              <a:gd name="connsiteY1" fmla="*/ 425549 h 720000"/>
              <a:gd name="connsiteX0" fmla="*/ 0 w 1338066"/>
              <a:gd name="connsiteY0" fmla="*/ 0 h 720000"/>
              <a:gd name="connsiteX1" fmla="*/ 1080000 w 1338066"/>
              <a:gd name="connsiteY1" fmla="*/ 0 h 720000"/>
              <a:gd name="connsiteX2" fmla="*/ 1080000 w 1338066"/>
              <a:gd name="connsiteY2" fmla="*/ 720000 h 720000"/>
              <a:gd name="connsiteX3" fmla="*/ 0 w 1338066"/>
              <a:gd name="connsiteY3" fmla="*/ 0 h 720000"/>
              <a:gd name="connsiteX0" fmla="*/ 1072472 w 1338066"/>
              <a:gd name="connsiteY0" fmla="*/ 378166 h 720000"/>
              <a:gd name="connsiteX1" fmla="*/ 1338066 w 1338066"/>
              <a:gd name="connsiteY1" fmla="*/ 425549 h 720000"/>
              <a:gd name="connsiteX0" fmla="*/ 0 w 1338066"/>
              <a:gd name="connsiteY0" fmla="*/ 0 h 720000"/>
              <a:gd name="connsiteX1" fmla="*/ 1080000 w 1338066"/>
              <a:gd name="connsiteY1" fmla="*/ 720000 h 720000"/>
              <a:gd name="connsiteX2" fmla="*/ 0 w 1338066"/>
              <a:gd name="connsiteY2" fmla="*/ 0 h 720000"/>
              <a:gd name="connsiteX0" fmla="*/ 1072472 w 1338066"/>
              <a:gd name="connsiteY0" fmla="*/ 378166 h 720000"/>
              <a:gd name="connsiteX1" fmla="*/ 1338066 w 1338066"/>
              <a:gd name="connsiteY1" fmla="*/ 425549 h 720000"/>
              <a:gd name="connsiteX0" fmla="*/ 1080000 w 1338066"/>
              <a:gd name="connsiteY0" fmla="*/ 720000 h 811440"/>
              <a:gd name="connsiteX1" fmla="*/ 0 w 1338066"/>
              <a:gd name="connsiteY1" fmla="*/ 0 h 811440"/>
              <a:gd name="connsiteX2" fmla="*/ 1171440 w 1338066"/>
              <a:gd name="connsiteY2" fmla="*/ 811440 h 811440"/>
              <a:gd name="connsiteX0" fmla="*/ 1072472 w 1338066"/>
              <a:gd name="connsiteY0" fmla="*/ 378166 h 811440"/>
              <a:gd name="connsiteX1" fmla="*/ 1338066 w 1338066"/>
              <a:gd name="connsiteY1" fmla="*/ 425549 h 811440"/>
              <a:gd name="connsiteX0" fmla="*/ 1080000 w 1338066"/>
              <a:gd name="connsiteY0" fmla="*/ 720000 h 720000"/>
              <a:gd name="connsiteX1" fmla="*/ 0 w 1338066"/>
              <a:gd name="connsiteY1" fmla="*/ 0 h 720000"/>
              <a:gd name="connsiteX0" fmla="*/ 1072472 w 1338066"/>
              <a:gd name="connsiteY0" fmla="*/ 378166 h 720000"/>
              <a:gd name="connsiteX1" fmla="*/ 1338066 w 1338066"/>
              <a:gd name="connsiteY1" fmla="*/ 425549 h 720000"/>
              <a:gd name="connsiteX0" fmla="*/ 39141 w 297207"/>
              <a:gd name="connsiteY0" fmla="*/ 398987 h 398987"/>
              <a:gd name="connsiteX1" fmla="*/ 0 w 297207"/>
              <a:gd name="connsiteY1" fmla="*/ 0 h 398987"/>
              <a:gd name="connsiteX0" fmla="*/ 31613 w 297207"/>
              <a:gd name="connsiteY0" fmla="*/ 57153 h 398987"/>
              <a:gd name="connsiteX1" fmla="*/ 297207 w 297207"/>
              <a:gd name="connsiteY1" fmla="*/ 104536 h 398987"/>
              <a:gd name="connsiteX0" fmla="*/ 0 w 656900"/>
              <a:gd name="connsiteY0" fmla="*/ 184978 h 184978"/>
              <a:gd name="connsiteX1" fmla="*/ 359693 w 656900"/>
              <a:gd name="connsiteY1" fmla="*/ 0 h 184978"/>
              <a:gd name="connsiteX0" fmla="*/ 391306 w 656900"/>
              <a:gd name="connsiteY0" fmla="*/ 57153 h 184978"/>
              <a:gd name="connsiteX1" fmla="*/ 656900 w 656900"/>
              <a:gd name="connsiteY1" fmla="*/ 104536 h 184978"/>
              <a:gd name="connsiteX0" fmla="*/ 0 w 656900"/>
              <a:gd name="connsiteY0" fmla="*/ 127825 h 127825"/>
              <a:gd name="connsiteX1" fmla="*/ 387507 w 656900"/>
              <a:gd name="connsiteY1" fmla="*/ 5430 h 127825"/>
              <a:gd name="connsiteX0" fmla="*/ 391306 w 656900"/>
              <a:gd name="connsiteY0" fmla="*/ 0 h 127825"/>
              <a:gd name="connsiteX1" fmla="*/ 656900 w 656900"/>
              <a:gd name="connsiteY1" fmla="*/ 47383 h 127825"/>
              <a:gd name="connsiteX0" fmla="*/ 8849 w 269393"/>
              <a:gd name="connsiteY0" fmla="*/ 2660 h 47383"/>
              <a:gd name="connsiteX1" fmla="*/ 0 w 269393"/>
              <a:gd name="connsiteY1" fmla="*/ 5430 h 47383"/>
              <a:gd name="connsiteX0" fmla="*/ 3799 w 269393"/>
              <a:gd name="connsiteY0" fmla="*/ 0 h 47383"/>
              <a:gd name="connsiteX1" fmla="*/ 269393 w 269393"/>
              <a:gd name="connsiteY1" fmla="*/ 47383 h 47383"/>
              <a:gd name="connsiteX0" fmla="*/ 8849 w 269393"/>
              <a:gd name="connsiteY0" fmla="*/ 0 h 44723"/>
              <a:gd name="connsiteX1" fmla="*/ 0 w 269393"/>
              <a:gd name="connsiteY1" fmla="*/ 2770 h 44723"/>
              <a:gd name="connsiteX0" fmla="*/ 66382 w 269393"/>
              <a:gd name="connsiteY0" fmla="*/ 14724 h 44723"/>
              <a:gd name="connsiteX1" fmla="*/ 269393 w 269393"/>
              <a:gd name="connsiteY1" fmla="*/ 44723 h 44723"/>
              <a:gd name="connsiteX0" fmla="*/ 8849 w 269393"/>
              <a:gd name="connsiteY0" fmla="*/ 0 h 44723"/>
              <a:gd name="connsiteX1" fmla="*/ 0 w 269393"/>
              <a:gd name="connsiteY1" fmla="*/ 2770 h 44723"/>
              <a:gd name="connsiteX2" fmla="*/ 8849 w 269393"/>
              <a:gd name="connsiteY2" fmla="*/ 0 h 44723"/>
              <a:gd name="connsiteX0" fmla="*/ 66382 w 269393"/>
              <a:gd name="connsiteY0" fmla="*/ 14724 h 44723"/>
              <a:gd name="connsiteX1" fmla="*/ 269393 w 269393"/>
              <a:gd name="connsiteY1" fmla="*/ 44723 h 44723"/>
              <a:gd name="connsiteX0" fmla="*/ 8849 w 269393"/>
              <a:gd name="connsiteY0" fmla="*/ 0 h 44723"/>
              <a:gd name="connsiteX1" fmla="*/ 0 w 269393"/>
              <a:gd name="connsiteY1" fmla="*/ 2770 h 44723"/>
              <a:gd name="connsiteX2" fmla="*/ 8849 w 269393"/>
              <a:gd name="connsiteY2" fmla="*/ 0 h 44723"/>
              <a:gd name="connsiteX0" fmla="*/ 323 w 269393"/>
              <a:gd name="connsiteY0" fmla="*/ 11248 h 44723"/>
              <a:gd name="connsiteX1" fmla="*/ 269393 w 269393"/>
              <a:gd name="connsiteY1" fmla="*/ 44723 h 44723"/>
              <a:gd name="connsiteX0" fmla="*/ 8849 w 269393"/>
              <a:gd name="connsiteY0" fmla="*/ 2659 h 47382"/>
              <a:gd name="connsiteX1" fmla="*/ 0 w 269393"/>
              <a:gd name="connsiteY1" fmla="*/ 5429 h 47382"/>
              <a:gd name="connsiteX2" fmla="*/ 8849 w 269393"/>
              <a:gd name="connsiteY2" fmla="*/ 2659 h 47382"/>
              <a:gd name="connsiteX0" fmla="*/ 323 w 269393"/>
              <a:gd name="connsiteY0" fmla="*/ 0 h 47382"/>
              <a:gd name="connsiteX1" fmla="*/ 269393 w 269393"/>
              <a:gd name="connsiteY1" fmla="*/ 47382 h 47382"/>
              <a:gd name="connsiteX0" fmla="*/ 22434 w 282978"/>
              <a:gd name="connsiteY0" fmla="*/ 2659 h 47382"/>
              <a:gd name="connsiteX1" fmla="*/ 13585 w 282978"/>
              <a:gd name="connsiteY1" fmla="*/ 5429 h 47382"/>
              <a:gd name="connsiteX2" fmla="*/ 22434 w 282978"/>
              <a:gd name="connsiteY2" fmla="*/ 2659 h 47382"/>
              <a:gd name="connsiteX0" fmla="*/ 0 w 282978"/>
              <a:gd name="connsiteY0" fmla="*/ 0 h 47382"/>
              <a:gd name="connsiteX1" fmla="*/ 282978 w 282978"/>
              <a:gd name="connsiteY1" fmla="*/ 47382 h 47382"/>
              <a:gd name="connsiteX0" fmla="*/ 42721 w 303904"/>
              <a:gd name="connsiteY0" fmla="*/ 12112 h 56920"/>
              <a:gd name="connsiteX1" fmla="*/ 33872 w 303904"/>
              <a:gd name="connsiteY1" fmla="*/ 14882 h 56920"/>
              <a:gd name="connsiteX2" fmla="*/ 42721 w 303904"/>
              <a:gd name="connsiteY2" fmla="*/ 12112 h 56920"/>
              <a:gd name="connsiteX0" fmla="*/ 20287 w 303904"/>
              <a:gd name="connsiteY0" fmla="*/ 9453 h 56920"/>
              <a:gd name="connsiteX1" fmla="*/ 303265 w 303904"/>
              <a:gd name="connsiteY1" fmla="*/ 56835 h 56920"/>
              <a:gd name="connsiteX2" fmla="*/ 0 w 303904"/>
              <a:gd name="connsiteY2" fmla="*/ 0 h 56920"/>
              <a:gd name="connsiteX0" fmla="*/ 42181 w 303365"/>
              <a:gd name="connsiteY0" fmla="*/ 8678 h 53491"/>
              <a:gd name="connsiteX1" fmla="*/ 33332 w 303365"/>
              <a:gd name="connsiteY1" fmla="*/ 11448 h 53491"/>
              <a:gd name="connsiteX2" fmla="*/ 42181 w 303365"/>
              <a:gd name="connsiteY2" fmla="*/ 8678 h 53491"/>
              <a:gd name="connsiteX0" fmla="*/ 19747 w 303365"/>
              <a:gd name="connsiteY0" fmla="*/ 6019 h 53491"/>
              <a:gd name="connsiteX1" fmla="*/ 302725 w 303365"/>
              <a:gd name="connsiteY1" fmla="*/ 53401 h 53491"/>
              <a:gd name="connsiteX2" fmla="*/ 0 w 303365"/>
              <a:gd name="connsiteY2" fmla="*/ 0 h 53491"/>
              <a:gd name="connsiteX0" fmla="*/ 42181 w 303365"/>
              <a:gd name="connsiteY0" fmla="*/ 8678 h 53491"/>
              <a:gd name="connsiteX1" fmla="*/ 33332 w 303365"/>
              <a:gd name="connsiteY1" fmla="*/ 11448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42181 w 303365"/>
              <a:gd name="connsiteY0" fmla="*/ 8678 h 53491"/>
              <a:gd name="connsiteX1" fmla="*/ 17988 w 303365"/>
              <a:gd name="connsiteY1" fmla="*/ 2804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42181 w 303365"/>
              <a:gd name="connsiteY0" fmla="*/ 8678 h 53491"/>
              <a:gd name="connsiteX1" fmla="*/ 17988 w 303365"/>
              <a:gd name="connsiteY1" fmla="*/ 2804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42181 w 303365"/>
              <a:gd name="connsiteY0" fmla="*/ 8678 h 53491"/>
              <a:gd name="connsiteX1" fmla="*/ 17988 w 303365"/>
              <a:gd name="connsiteY1" fmla="*/ 2804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2" fmla="*/ 100488 w 303365"/>
              <a:gd name="connsiteY2" fmla="*/ 0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2" fmla="*/ 132146 w 303365"/>
              <a:gd name="connsiteY2" fmla="*/ 18994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0 w 312321"/>
              <a:gd name="connsiteY0" fmla="*/ 0 h 54568"/>
              <a:gd name="connsiteX1" fmla="*/ 26944 w 312321"/>
              <a:gd name="connsiteY1" fmla="*/ 3881 h 54568"/>
              <a:gd name="connsiteX0" fmla="*/ 311681 w 312321"/>
              <a:gd name="connsiteY0" fmla="*/ 54478 h 54568"/>
              <a:gd name="connsiteX1" fmla="*/ 8956 w 312321"/>
              <a:gd name="connsiteY1" fmla="*/ 1077 h 54568"/>
              <a:gd name="connsiteX0" fmla="*/ 0 w 312321"/>
              <a:gd name="connsiteY0" fmla="*/ 0 h 54568"/>
              <a:gd name="connsiteX1" fmla="*/ 16056 w 312321"/>
              <a:gd name="connsiteY1" fmla="*/ 1762 h 54568"/>
              <a:gd name="connsiteX0" fmla="*/ 311681 w 312321"/>
              <a:gd name="connsiteY0" fmla="*/ 54478 h 54568"/>
              <a:gd name="connsiteX1" fmla="*/ 8956 w 312321"/>
              <a:gd name="connsiteY1" fmla="*/ 1077 h 54568"/>
              <a:gd name="connsiteX0" fmla="*/ 0 w 312321"/>
              <a:gd name="connsiteY0" fmla="*/ 0 h 54568"/>
              <a:gd name="connsiteX1" fmla="*/ 16056 w 312321"/>
              <a:gd name="connsiteY1" fmla="*/ 1762 h 54568"/>
              <a:gd name="connsiteX0" fmla="*/ 311681 w 312321"/>
              <a:gd name="connsiteY0" fmla="*/ 54478 h 54568"/>
              <a:gd name="connsiteX1" fmla="*/ 8956 w 312321"/>
              <a:gd name="connsiteY1" fmla="*/ 1077 h 54568"/>
              <a:gd name="connsiteX0" fmla="*/ 0 w 308099"/>
              <a:gd name="connsiteY0" fmla="*/ 0 h 53853"/>
              <a:gd name="connsiteX1" fmla="*/ 11834 w 308099"/>
              <a:gd name="connsiteY1" fmla="*/ 1047 h 53853"/>
              <a:gd name="connsiteX0" fmla="*/ 307459 w 308099"/>
              <a:gd name="connsiteY0" fmla="*/ 53763 h 53853"/>
              <a:gd name="connsiteX1" fmla="*/ 4734 w 308099"/>
              <a:gd name="connsiteY1" fmla="*/ 362 h 53853"/>
              <a:gd name="connsiteX0" fmla="*/ 0 w 308099"/>
              <a:gd name="connsiteY0" fmla="*/ 0 h 53853"/>
              <a:gd name="connsiteX1" fmla="*/ 11834 w 308099"/>
              <a:gd name="connsiteY1" fmla="*/ 1047 h 53853"/>
              <a:gd name="connsiteX0" fmla="*/ 307459 w 308099"/>
              <a:gd name="connsiteY0" fmla="*/ 53763 h 53853"/>
              <a:gd name="connsiteX1" fmla="*/ 4734 w 308099"/>
              <a:gd name="connsiteY1" fmla="*/ 362 h 53853"/>
              <a:gd name="connsiteX0" fmla="*/ 0 w 306112"/>
              <a:gd name="connsiteY0" fmla="*/ 0 h 53516"/>
              <a:gd name="connsiteX1" fmla="*/ 9847 w 306112"/>
              <a:gd name="connsiteY1" fmla="*/ 710 h 53516"/>
              <a:gd name="connsiteX0" fmla="*/ 305472 w 306112"/>
              <a:gd name="connsiteY0" fmla="*/ 53426 h 53516"/>
              <a:gd name="connsiteX1" fmla="*/ 2747 w 306112"/>
              <a:gd name="connsiteY1" fmla="*/ 25 h 53516"/>
              <a:gd name="connsiteX0" fmla="*/ 0 w 305956"/>
              <a:gd name="connsiteY0" fmla="*/ 0 h 54588"/>
              <a:gd name="connsiteX1" fmla="*/ 9691 w 305956"/>
              <a:gd name="connsiteY1" fmla="*/ 1782 h 54588"/>
              <a:gd name="connsiteX0" fmla="*/ 305316 w 305956"/>
              <a:gd name="connsiteY0" fmla="*/ 54498 h 54588"/>
              <a:gd name="connsiteX1" fmla="*/ 2591 w 305956"/>
              <a:gd name="connsiteY1" fmla="*/ 1097 h 54588"/>
              <a:gd name="connsiteX0" fmla="*/ 0 w 305498"/>
              <a:gd name="connsiteY0" fmla="*/ 0 h 54236"/>
              <a:gd name="connsiteX1" fmla="*/ 9233 w 305498"/>
              <a:gd name="connsiteY1" fmla="*/ 1430 h 54236"/>
              <a:gd name="connsiteX0" fmla="*/ 304858 w 305498"/>
              <a:gd name="connsiteY0" fmla="*/ 54146 h 54236"/>
              <a:gd name="connsiteX1" fmla="*/ 2133 w 305498"/>
              <a:gd name="connsiteY1" fmla="*/ 745 h 54236"/>
              <a:gd name="connsiteX0" fmla="*/ 0 w 305498"/>
              <a:gd name="connsiteY0" fmla="*/ 0 h 54236"/>
              <a:gd name="connsiteX1" fmla="*/ 1713 w 305498"/>
              <a:gd name="connsiteY1" fmla="*/ 11136 h 54236"/>
              <a:gd name="connsiteX0" fmla="*/ 304858 w 305498"/>
              <a:gd name="connsiteY0" fmla="*/ 54146 h 54236"/>
              <a:gd name="connsiteX1" fmla="*/ 2133 w 305498"/>
              <a:gd name="connsiteY1" fmla="*/ 745 h 54236"/>
              <a:gd name="connsiteX0" fmla="*/ 0 w 305498"/>
              <a:gd name="connsiteY0" fmla="*/ 0 h 54236"/>
              <a:gd name="connsiteX1" fmla="*/ 1248 w 305498"/>
              <a:gd name="connsiteY1" fmla="*/ 352 h 54236"/>
              <a:gd name="connsiteX0" fmla="*/ 304858 w 305498"/>
              <a:gd name="connsiteY0" fmla="*/ 54146 h 54236"/>
              <a:gd name="connsiteX1" fmla="*/ 2133 w 305498"/>
              <a:gd name="connsiteY1" fmla="*/ 745 h 5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498" h="54236" extrusionOk="0">
                <a:moveTo>
                  <a:pt x="0" y="0"/>
                </a:moveTo>
                <a:cubicBezTo>
                  <a:pt x="420" y="667"/>
                  <a:pt x="1704" y="657"/>
                  <a:pt x="1248" y="352"/>
                </a:cubicBezTo>
              </a:path>
              <a:path w="305498" h="54236" fill="none" extrusionOk="0">
                <a:moveTo>
                  <a:pt x="304858" y="54146"/>
                </a:moveTo>
                <a:cubicBezTo>
                  <a:pt x="320599" y="56627"/>
                  <a:pt x="41410" y="7515"/>
                  <a:pt x="2133" y="745"/>
                </a:cubicBezTo>
              </a:path>
            </a:pathLst>
          </a:custGeom>
          <a:solidFill>
            <a:schemeClr val="accent1"/>
          </a:solidFill>
          <a:ln w="34925" cmpd="sng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00" b="0">
                <a:solidFill>
                  <a:schemeClr val="accent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8E22ECCE-3800-4A79-ABC9-801720BC4FF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 rot="11335578">
            <a:off x="2490161" y="4113483"/>
            <a:ext cx="288709" cy="45719"/>
          </a:xfrm>
          <a:custGeom>
            <a:avLst/>
            <a:gdLst>
              <a:gd name="connsiteX0" fmla="*/ 0 w 1080000"/>
              <a:gd name="connsiteY0" fmla="*/ 0 h 720000"/>
              <a:gd name="connsiteX1" fmla="*/ 1080000 w 1080000"/>
              <a:gd name="connsiteY1" fmla="*/ 0 h 720000"/>
              <a:gd name="connsiteX2" fmla="*/ 1080000 w 1080000"/>
              <a:gd name="connsiteY2" fmla="*/ 720000 h 720000"/>
              <a:gd name="connsiteX3" fmla="*/ 0 w 1080000"/>
              <a:gd name="connsiteY3" fmla="*/ 720000 h 720000"/>
              <a:gd name="connsiteX4" fmla="*/ 0 w 1080000"/>
              <a:gd name="connsiteY4" fmla="*/ 0 h 720000"/>
              <a:gd name="connsiteX0" fmla="*/ 1072472 w 1080000"/>
              <a:gd name="connsiteY0" fmla="*/ 378166 h 720000"/>
              <a:gd name="connsiteX1" fmla="*/ 1338066 w 1080000"/>
              <a:gd name="connsiteY1" fmla="*/ 425549 h 720000"/>
              <a:gd name="connsiteX0" fmla="*/ 0 w 1338066"/>
              <a:gd name="connsiteY0" fmla="*/ 0 h 720000"/>
              <a:gd name="connsiteX1" fmla="*/ 1080000 w 1338066"/>
              <a:gd name="connsiteY1" fmla="*/ 0 h 720000"/>
              <a:gd name="connsiteX2" fmla="*/ 1080000 w 1338066"/>
              <a:gd name="connsiteY2" fmla="*/ 720000 h 720000"/>
              <a:gd name="connsiteX3" fmla="*/ 0 w 1338066"/>
              <a:gd name="connsiteY3" fmla="*/ 0 h 720000"/>
              <a:gd name="connsiteX0" fmla="*/ 1072472 w 1338066"/>
              <a:gd name="connsiteY0" fmla="*/ 378166 h 720000"/>
              <a:gd name="connsiteX1" fmla="*/ 1338066 w 1338066"/>
              <a:gd name="connsiteY1" fmla="*/ 425549 h 720000"/>
              <a:gd name="connsiteX0" fmla="*/ 0 w 1338066"/>
              <a:gd name="connsiteY0" fmla="*/ 0 h 720000"/>
              <a:gd name="connsiteX1" fmla="*/ 1080000 w 1338066"/>
              <a:gd name="connsiteY1" fmla="*/ 720000 h 720000"/>
              <a:gd name="connsiteX2" fmla="*/ 0 w 1338066"/>
              <a:gd name="connsiteY2" fmla="*/ 0 h 720000"/>
              <a:gd name="connsiteX0" fmla="*/ 1072472 w 1338066"/>
              <a:gd name="connsiteY0" fmla="*/ 378166 h 720000"/>
              <a:gd name="connsiteX1" fmla="*/ 1338066 w 1338066"/>
              <a:gd name="connsiteY1" fmla="*/ 425549 h 720000"/>
              <a:gd name="connsiteX0" fmla="*/ 1080000 w 1338066"/>
              <a:gd name="connsiteY0" fmla="*/ 720000 h 811440"/>
              <a:gd name="connsiteX1" fmla="*/ 0 w 1338066"/>
              <a:gd name="connsiteY1" fmla="*/ 0 h 811440"/>
              <a:gd name="connsiteX2" fmla="*/ 1171440 w 1338066"/>
              <a:gd name="connsiteY2" fmla="*/ 811440 h 811440"/>
              <a:gd name="connsiteX0" fmla="*/ 1072472 w 1338066"/>
              <a:gd name="connsiteY0" fmla="*/ 378166 h 811440"/>
              <a:gd name="connsiteX1" fmla="*/ 1338066 w 1338066"/>
              <a:gd name="connsiteY1" fmla="*/ 425549 h 811440"/>
              <a:gd name="connsiteX0" fmla="*/ 1080000 w 1338066"/>
              <a:gd name="connsiteY0" fmla="*/ 720000 h 720000"/>
              <a:gd name="connsiteX1" fmla="*/ 0 w 1338066"/>
              <a:gd name="connsiteY1" fmla="*/ 0 h 720000"/>
              <a:gd name="connsiteX0" fmla="*/ 1072472 w 1338066"/>
              <a:gd name="connsiteY0" fmla="*/ 378166 h 720000"/>
              <a:gd name="connsiteX1" fmla="*/ 1338066 w 1338066"/>
              <a:gd name="connsiteY1" fmla="*/ 425549 h 720000"/>
              <a:gd name="connsiteX0" fmla="*/ 39141 w 297207"/>
              <a:gd name="connsiteY0" fmla="*/ 398987 h 398987"/>
              <a:gd name="connsiteX1" fmla="*/ 0 w 297207"/>
              <a:gd name="connsiteY1" fmla="*/ 0 h 398987"/>
              <a:gd name="connsiteX0" fmla="*/ 31613 w 297207"/>
              <a:gd name="connsiteY0" fmla="*/ 57153 h 398987"/>
              <a:gd name="connsiteX1" fmla="*/ 297207 w 297207"/>
              <a:gd name="connsiteY1" fmla="*/ 104536 h 398987"/>
              <a:gd name="connsiteX0" fmla="*/ 0 w 656900"/>
              <a:gd name="connsiteY0" fmla="*/ 184978 h 184978"/>
              <a:gd name="connsiteX1" fmla="*/ 359693 w 656900"/>
              <a:gd name="connsiteY1" fmla="*/ 0 h 184978"/>
              <a:gd name="connsiteX0" fmla="*/ 391306 w 656900"/>
              <a:gd name="connsiteY0" fmla="*/ 57153 h 184978"/>
              <a:gd name="connsiteX1" fmla="*/ 656900 w 656900"/>
              <a:gd name="connsiteY1" fmla="*/ 104536 h 184978"/>
              <a:gd name="connsiteX0" fmla="*/ 0 w 656900"/>
              <a:gd name="connsiteY0" fmla="*/ 127825 h 127825"/>
              <a:gd name="connsiteX1" fmla="*/ 387507 w 656900"/>
              <a:gd name="connsiteY1" fmla="*/ 5430 h 127825"/>
              <a:gd name="connsiteX0" fmla="*/ 391306 w 656900"/>
              <a:gd name="connsiteY0" fmla="*/ 0 h 127825"/>
              <a:gd name="connsiteX1" fmla="*/ 656900 w 656900"/>
              <a:gd name="connsiteY1" fmla="*/ 47383 h 127825"/>
              <a:gd name="connsiteX0" fmla="*/ 8849 w 269393"/>
              <a:gd name="connsiteY0" fmla="*/ 2660 h 47383"/>
              <a:gd name="connsiteX1" fmla="*/ 0 w 269393"/>
              <a:gd name="connsiteY1" fmla="*/ 5430 h 47383"/>
              <a:gd name="connsiteX0" fmla="*/ 3799 w 269393"/>
              <a:gd name="connsiteY0" fmla="*/ 0 h 47383"/>
              <a:gd name="connsiteX1" fmla="*/ 269393 w 269393"/>
              <a:gd name="connsiteY1" fmla="*/ 47383 h 47383"/>
              <a:gd name="connsiteX0" fmla="*/ 8849 w 269393"/>
              <a:gd name="connsiteY0" fmla="*/ 0 h 44723"/>
              <a:gd name="connsiteX1" fmla="*/ 0 w 269393"/>
              <a:gd name="connsiteY1" fmla="*/ 2770 h 44723"/>
              <a:gd name="connsiteX0" fmla="*/ 66382 w 269393"/>
              <a:gd name="connsiteY0" fmla="*/ 14724 h 44723"/>
              <a:gd name="connsiteX1" fmla="*/ 269393 w 269393"/>
              <a:gd name="connsiteY1" fmla="*/ 44723 h 44723"/>
              <a:gd name="connsiteX0" fmla="*/ 8849 w 269393"/>
              <a:gd name="connsiteY0" fmla="*/ 0 h 44723"/>
              <a:gd name="connsiteX1" fmla="*/ 0 w 269393"/>
              <a:gd name="connsiteY1" fmla="*/ 2770 h 44723"/>
              <a:gd name="connsiteX2" fmla="*/ 8849 w 269393"/>
              <a:gd name="connsiteY2" fmla="*/ 0 h 44723"/>
              <a:gd name="connsiteX0" fmla="*/ 66382 w 269393"/>
              <a:gd name="connsiteY0" fmla="*/ 14724 h 44723"/>
              <a:gd name="connsiteX1" fmla="*/ 269393 w 269393"/>
              <a:gd name="connsiteY1" fmla="*/ 44723 h 44723"/>
              <a:gd name="connsiteX0" fmla="*/ 8849 w 269393"/>
              <a:gd name="connsiteY0" fmla="*/ 0 h 44723"/>
              <a:gd name="connsiteX1" fmla="*/ 0 w 269393"/>
              <a:gd name="connsiteY1" fmla="*/ 2770 h 44723"/>
              <a:gd name="connsiteX2" fmla="*/ 8849 w 269393"/>
              <a:gd name="connsiteY2" fmla="*/ 0 h 44723"/>
              <a:gd name="connsiteX0" fmla="*/ 323 w 269393"/>
              <a:gd name="connsiteY0" fmla="*/ 11248 h 44723"/>
              <a:gd name="connsiteX1" fmla="*/ 269393 w 269393"/>
              <a:gd name="connsiteY1" fmla="*/ 44723 h 44723"/>
              <a:gd name="connsiteX0" fmla="*/ 8849 w 269393"/>
              <a:gd name="connsiteY0" fmla="*/ 2659 h 47382"/>
              <a:gd name="connsiteX1" fmla="*/ 0 w 269393"/>
              <a:gd name="connsiteY1" fmla="*/ 5429 h 47382"/>
              <a:gd name="connsiteX2" fmla="*/ 8849 w 269393"/>
              <a:gd name="connsiteY2" fmla="*/ 2659 h 47382"/>
              <a:gd name="connsiteX0" fmla="*/ 323 w 269393"/>
              <a:gd name="connsiteY0" fmla="*/ 0 h 47382"/>
              <a:gd name="connsiteX1" fmla="*/ 269393 w 269393"/>
              <a:gd name="connsiteY1" fmla="*/ 47382 h 47382"/>
              <a:gd name="connsiteX0" fmla="*/ 22434 w 282978"/>
              <a:gd name="connsiteY0" fmla="*/ 2659 h 47382"/>
              <a:gd name="connsiteX1" fmla="*/ 13585 w 282978"/>
              <a:gd name="connsiteY1" fmla="*/ 5429 h 47382"/>
              <a:gd name="connsiteX2" fmla="*/ 22434 w 282978"/>
              <a:gd name="connsiteY2" fmla="*/ 2659 h 47382"/>
              <a:gd name="connsiteX0" fmla="*/ 0 w 282978"/>
              <a:gd name="connsiteY0" fmla="*/ 0 h 47382"/>
              <a:gd name="connsiteX1" fmla="*/ 282978 w 282978"/>
              <a:gd name="connsiteY1" fmla="*/ 47382 h 47382"/>
              <a:gd name="connsiteX0" fmla="*/ 42721 w 303904"/>
              <a:gd name="connsiteY0" fmla="*/ 12112 h 56920"/>
              <a:gd name="connsiteX1" fmla="*/ 33872 w 303904"/>
              <a:gd name="connsiteY1" fmla="*/ 14882 h 56920"/>
              <a:gd name="connsiteX2" fmla="*/ 42721 w 303904"/>
              <a:gd name="connsiteY2" fmla="*/ 12112 h 56920"/>
              <a:gd name="connsiteX0" fmla="*/ 20287 w 303904"/>
              <a:gd name="connsiteY0" fmla="*/ 9453 h 56920"/>
              <a:gd name="connsiteX1" fmla="*/ 303265 w 303904"/>
              <a:gd name="connsiteY1" fmla="*/ 56835 h 56920"/>
              <a:gd name="connsiteX2" fmla="*/ 0 w 303904"/>
              <a:gd name="connsiteY2" fmla="*/ 0 h 56920"/>
              <a:gd name="connsiteX0" fmla="*/ 42181 w 303365"/>
              <a:gd name="connsiteY0" fmla="*/ 8678 h 53491"/>
              <a:gd name="connsiteX1" fmla="*/ 33332 w 303365"/>
              <a:gd name="connsiteY1" fmla="*/ 11448 h 53491"/>
              <a:gd name="connsiteX2" fmla="*/ 42181 w 303365"/>
              <a:gd name="connsiteY2" fmla="*/ 8678 h 53491"/>
              <a:gd name="connsiteX0" fmla="*/ 19747 w 303365"/>
              <a:gd name="connsiteY0" fmla="*/ 6019 h 53491"/>
              <a:gd name="connsiteX1" fmla="*/ 302725 w 303365"/>
              <a:gd name="connsiteY1" fmla="*/ 53401 h 53491"/>
              <a:gd name="connsiteX2" fmla="*/ 0 w 303365"/>
              <a:gd name="connsiteY2" fmla="*/ 0 h 53491"/>
              <a:gd name="connsiteX0" fmla="*/ 42181 w 303365"/>
              <a:gd name="connsiteY0" fmla="*/ 8678 h 53491"/>
              <a:gd name="connsiteX1" fmla="*/ 33332 w 303365"/>
              <a:gd name="connsiteY1" fmla="*/ 11448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42181 w 303365"/>
              <a:gd name="connsiteY0" fmla="*/ 8678 h 53491"/>
              <a:gd name="connsiteX1" fmla="*/ 17988 w 303365"/>
              <a:gd name="connsiteY1" fmla="*/ 2804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42181 w 303365"/>
              <a:gd name="connsiteY0" fmla="*/ 8678 h 53491"/>
              <a:gd name="connsiteX1" fmla="*/ 17988 w 303365"/>
              <a:gd name="connsiteY1" fmla="*/ 2804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42181 w 303365"/>
              <a:gd name="connsiteY0" fmla="*/ 8678 h 53491"/>
              <a:gd name="connsiteX1" fmla="*/ 17988 w 303365"/>
              <a:gd name="connsiteY1" fmla="*/ 2804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2" fmla="*/ 100488 w 303365"/>
              <a:gd name="connsiteY2" fmla="*/ 0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2" fmla="*/ 132146 w 303365"/>
              <a:gd name="connsiteY2" fmla="*/ 18994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0 w 312321"/>
              <a:gd name="connsiteY0" fmla="*/ 0 h 54568"/>
              <a:gd name="connsiteX1" fmla="*/ 26944 w 312321"/>
              <a:gd name="connsiteY1" fmla="*/ 3881 h 54568"/>
              <a:gd name="connsiteX0" fmla="*/ 311681 w 312321"/>
              <a:gd name="connsiteY0" fmla="*/ 54478 h 54568"/>
              <a:gd name="connsiteX1" fmla="*/ 8956 w 312321"/>
              <a:gd name="connsiteY1" fmla="*/ 1077 h 54568"/>
              <a:gd name="connsiteX0" fmla="*/ 0 w 312321"/>
              <a:gd name="connsiteY0" fmla="*/ 0 h 54568"/>
              <a:gd name="connsiteX1" fmla="*/ 16056 w 312321"/>
              <a:gd name="connsiteY1" fmla="*/ 1762 h 54568"/>
              <a:gd name="connsiteX0" fmla="*/ 311681 w 312321"/>
              <a:gd name="connsiteY0" fmla="*/ 54478 h 54568"/>
              <a:gd name="connsiteX1" fmla="*/ 8956 w 312321"/>
              <a:gd name="connsiteY1" fmla="*/ 1077 h 54568"/>
              <a:gd name="connsiteX0" fmla="*/ 0 w 312321"/>
              <a:gd name="connsiteY0" fmla="*/ 0 h 54568"/>
              <a:gd name="connsiteX1" fmla="*/ 16056 w 312321"/>
              <a:gd name="connsiteY1" fmla="*/ 1762 h 54568"/>
              <a:gd name="connsiteX0" fmla="*/ 311681 w 312321"/>
              <a:gd name="connsiteY0" fmla="*/ 54478 h 54568"/>
              <a:gd name="connsiteX1" fmla="*/ 8956 w 312321"/>
              <a:gd name="connsiteY1" fmla="*/ 1077 h 54568"/>
              <a:gd name="connsiteX0" fmla="*/ 0 w 308099"/>
              <a:gd name="connsiteY0" fmla="*/ 0 h 53853"/>
              <a:gd name="connsiteX1" fmla="*/ 11834 w 308099"/>
              <a:gd name="connsiteY1" fmla="*/ 1047 h 53853"/>
              <a:gd name="connsiteX0" fmla="*/ 307459 w 308099"/>
              <a:gd name="connsiteY0" fmla="*/ 53763 h 53853"/>
              <a:gd name="connsiteX1" fmla="*/ 4734 w 308099"/>
              <a:gd name="connsiteY1" fmla="*/ 362 h 53853"/>
              <a:gd name="connsiteX0" fmla="*/ 0 w 308099"/>
              <a:gd name="connsiteY0" fmla="*/ 0 h 53853"/>
              <a:gd name="connsiteX1" fmla="*/ 11834 w 308099"/>
              <a:gd name="connsiteY1" fmla="*/ 1047 h 53853"/>
              <a:gd name="connsiteX0" fmla="*/ 307459 w 308099"/>
              <a:gd name="connsiteY0" fmla="*/ 53763 h 53853"/>
              <a:gd name="connsiteX1" fmla="*/ 4734 w 308099"/>
              <a:gd name="connsiteY1" fmla="*/ 362 h 53853"/>
              <a:gd name="connsiteX0" fmla="*/ 0 w 306112"/>
              <a:gd name="connsiteY0" fmla="*/ 0 h 53516"/>
              <a:gd name="connsiteX1" fmla="*/ 9847 w 306112"/>
              <a:gd name="connsiteY1" fmla="*/ 710 h 53516"/>
              <a:gd name="connsiteX0" fmla="*/ 305472 w 306112"/>
              <a:gd name="connsiteY0" fmla="*/ 53426 h 53516"/>
              <a:gd name="connsiteX1" fmla="*/ 2747 w 306112"/>
              <a:gd name="connsiteY1" fmla="*/ 25 h 53516"/>
              <a:gd name="connsiteX0" fmla="*/ 0 w 305956"/>
              <a:gd name="connsiteY0" fmla="*/ 0 h 54588"/>
              <a:gd name="connsiteX1" fmla="*/ 9691 w 305956"/>
              <a:gd name="connsiteY1" fmla="*/ 1782 h 54588"/>
              <a:gd name="connsiteX0" fmla="*/ 305316 w 305956"/>
              <a:gd name="connsiteY0" fmla="*/ 54498 h 54588"/>
              <a:gd name="connsiteX1" fmla="*/ 2591 w 305956"/>
              <a:gd name="connsiteY1" fmla="*/ 1097 h 54588"/>
              <a:gd name="connsiteX0" fmla="*/ 0 w 305498"/>
              <a:gd name="connsiteY0" fmla="*/ 0 h 54236"/>
              <a:gd name="connsiteX1" fmla="*/ 9233 w 305498"/>
              <a:gd name="connsiteY1" fmla="*/ 1430 h 54236"/>
              <a:gd name="connsiteX0" fmla="*/ 304858 w 305498"/>
              <a:gd name="connsiteY0" fmla="*/ 54146 h 54236"/>
              <a:gd name="connsiteX1" fmla="*/ 2133 w 305498"/>
              <a:gd name="connsiteY1" fmla="*/ 745 h 54236"/>
              <a:gd name="connsiteX0" fmla="*/ 0 w 305498"/>
              <a:gd name="connsiteY0" fmla="*/ 0 h 54236"/>
              <a:gd name="connsiteX1" fmla="*/ 1713 w 305498"/>
              <a:gd name="connsiteY1" fmla="*/ 11136 h 54236"/>
              <a:gd name="connsiteX0" fmla="*/ 304858 w 305498"/>
              <a:gd name="connsiteY0" fmla="*/ 54146 h 54236"/>
              <a:gd name="connsiteX1" fmla="*/ 2133 w 305498"/>
              <a:gd name="connsiteY1" fmla="*/ 745 h 54236"/>
              <a:gd name="connsiteX0" fmla="*/ 0 w 305498"/>
              <a:gd name="connsiteY0" fmla="*/ 0 h 54236"/>
              <a:gd name="connsiteX1" fmla="*/ 1248 w 305498"/>
              <a:gd name="connsiteY1" fmla="*/ 352 h 54236"/>
              <a:gd name="connsiteX0" fmla="*/ 304858 w 305498"/>
              <a:gd name="connsiteY0" fmla="*/ 54146 h 54236"/>
              <a:gd name="connsiteX1" fmla="*/ 2133 w 305498"/>
              <a:gd name="connsiteY1" fmla="*/ 745 h 5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498" h="54236" extrusionOk="0">
                <a:moveTo>
                  <a:pt x="0" y="0"/>
                </a:moveTo>
                <a:cubicBezTo>
                  <a:pt x="420" y="667"/>
                  <a:pt x="1704" y="657"/>
                  <a:pt x="1248" y="352"/>
                </a:cubicBezTo>
              </a:path>
              <a:path w="305498" h="54236" fill="none" extrusionOk="0">
                <a:moveTo>
                  <a:pt x="304858" y="54146"/>
                </a:moveTo>
                <a:cubicBezTo>
                  <a:pt x="320599" y="56627"/>
                  <a:pt x="41410" y="7515"/>
                  <a:pt x="2133" y="745"/>
                </a:cubicBezTo>
              </a:path>
            </a:pathLst>
          </a:custGeom>
          <a:solidFill>
            <a:schemeClr val="accent1"/>
          </a:solidFill>
          <a:ln w="34925" cmpd="sng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00" b="0">
                <a:solidFill>
                  <a:schemeClr val="accent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2" name="Platshållare för text 12">
            <a:extLst>
              <a:ext uri="{FF2B5EF4-FFF2-40B4-BE49-F238E27FC236}">
                <a16:creationId xmlns:a16="http://schemas.microsoft.com/office/drawing/2014/main" id="{4A6602A7-34BC-4084-BEDF-D598F0A2918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11335578">
            <a:off x="2490160" y="5309041"/>
            <a:ext cx="288709" cy="45719"/>
          </a:xfrm>
          <a:custGeom>
            <a:avLst/>
            <a:gdLst>
              <a:gd name="connsiteX0" fmla="*/ 0 w 1080000"/>
              <a:gd name="connsiteY0" fmla="*/ 0 h 720000"/>
              <a:gd name="connsiteX1" fmla="*/ 1080000 w 1080000"/>
              <a:gd name="connsiteY1" fmla="*/ 0 h 720000"/>
              <a:gd name="connsiteX2" fmla="*/ 1080000 w 1080000"/>
              <a:gd name="connsiteY2" fmla="*/ 720000 h 720000"/>
              <a:gd name="connsiteX3" fmla="*/ 0 w 1080000"/>
              <a:gd name="connsiteY3" fmla="*/ 720000 h 720000"/>
              <a:gd name="connsiteX4" fmla="*/ 0 w 1080000"/>
              <a:gd name="connsiteY4" fmla="*/ 0 h 720000"/>
              <a:gd name="connsiteX0" fmla="*/ 1072472 w 1080000"/>
              <a:gd name="connsiteY0" fmla="*/ 378166 h 720000"/>
              <a:gd name="connsiteX1" fmla="*/ 1338066 w 1080000"/>
              <a:gd name="connsiteY1" fmla="*/ 425549 h 720000"/>
              <a:gd name="connsiteX0" fmla="*/ 0 w 1338066"/>
              <a:gd name="connsiteY0" fmla="*/ 0 h 720000"/>
              <a:gd name="connsiteX1" fmla="*/ 1080000 w 1338066"/>
              <a:gd name="connsiteY1" fmla="*/ 0 h 720000"/>
              <a:gd name="connsiteX2" fmla="*/ 1080000 w 1338066"/>
              <a:gd name="connsiteY2" fmla="*/ 720000 h 720000"/>
              <a:gd name="connsiteX3" fmla="*/ 0 w 1338066"/>
              <a:gd name="connsiteY3" fmla="*/ 0 h 720000"/>
              <a:gd name="connsiteX0" fmla="*/ 1072472 w 1338066"/>
              <a:gd name="connsiteY0" fmla="*/ 378166 h 720000"/>
              <a:gd name="connsiteX1" fmla="*/ 1338066 w 1338066"/>
              <a:gd name="connsiteY1" fmla="*/ 425549 h 720000"/>
              <a:gd name="connsiteX0" fmla="*/ 0 w 1338066"/>
              <a:gd name="connsiteY0" fmla="*/ 0 h 720000"/>
              <a:gd name="connsiteX1" fmla="*/ 1080000 w 1338066"/>
              <a:gd name="connsiteY1" fmla="*/ 720000 h 720000"/>
              <a:gd name="connsiteX2" fmla="*/ 0 w 1338066"/>
              <a:gd name="connsiteY2" fmla="*/ 0 h 720000"/>
              <a:gd name="connsiteX0" fmla="*/ 1072472 w 1338066"/>
              <a:gd name="connsiteY0" fmla="*/ 378166 h 720000"/>
              <a:gd name="connsiteX1" fmla="*/ 1338066 w 1338066"/>
              <a:gd name="connsiteY1" fmla="*/ 425549 h 720000"/>
              <a:gd name="connsiteX0" fmla="*/ 1080000 w 1338066"/>
              <a:gd name="connsiteY0" fmla="*/ 720000 h 811440"/>
              <a:gd name="connsiteX1" fmla="*/ 0 w 1338066"/>
              <a:gd name="connsiteY1" fmla="*/ 0 h 811440"/>
              <a:gd name="connsiteX2" fmla="*/ 1171440 w 1338066"/>
              <a:gd name="connsiteY2" fmla="*/ 811440 h 811440"/>
              <a:gd name="connsiteX0" fmla="*/ 1072472 w 1338066"/>
              <a:gd name="connsiteY0" fmla="*/ 378166 h 811440"/>
              <a:gd name="connsiteX1" fmla="*/ 1338066 w 1338066"/>
              <a:gd name="connsiteY1" fmla="*/ 425549 h 811440"/>
              <a:gd name="connsiteX0" fmla="*/ 1080000 w 1338066"/>
              <a:gd name="connsiteY0" fmla="*/ 720000 h 720000"/>
              <a:gd name="connsiteX1" fmla="*/ 0 w 1338066"/>
              <a:gd name="connsiteY1" fmla="*/ 0 h 720000"/>
              <a:gd name="connsiteX0" fmla="*/ 1072472 w 1338066"/>
              <a:gd name="connsiteY0" fmla="*/ 378166 h 720000"/>
              <a:gd name="connsiteX1" fmla="*/ 1338066 w 1338066"/>
              <a:gd name="connsiteY1" fmla="*/ 425549 h 720000"/>
              <a:gd name="connsiteX0" fmla="*/ 39141 w 297207"/>
              <a:gd name="connsiteY0" fmla="*/ 398987 h 398987"/>
              <a:gd name="connsiteX1" fmla="*/ 0 w 297207"/>
              <a:gd name="connsiteY1" fmla="*/ 0 h 398987"/>
              <a:gd name="connsiteX0" fmla="*/ 31613 w 297207"/>
              <a:gd name="connsiteY0" fmla="*/ 57153 h 398987"/>
              <a:gd name="connsiteX1" fmla="*/ 297207 w 297207"/>
              <a:gd name="connsiteY1" fmla="*/ 104536 h 398987"/>
              <a:gd name="connsiteX0" fmla="*/ 0 w 656900"/>
              <a:gd name="connsiteY0" fmla="*/ 184978 h 184978"/>
              <a:gd name="connsiteX1" fmla="*/ 359693 w 656900"/>
              <a:gd name="connsiteY1" fmla="*/ 0 h 184978"/>
              <a:gd name="connsiteX0" fmla="*/ 391306 w 656900"/>
              <a:gd name="connsiteY0" fmla="*/ 57153 h 184978"/>
              <a:gd name="connsiteX1" fmla="*/ 656900 w 656900"/>
              <a:gd name="connsiteY1" fmla="*/ 104536 h 184978"/>
              <a:gd name="connsiteX0" fmla="*/ 0 w 656900"/>
              <a:gd name="connsiteY0" fmla="*/ 127825 h 127825"/>
              <a:gd name="connsiteX1" fmla="*/ 387507 w 656900"/>
              <a:gd name="connsiteY1" fmla="*/ 5430 h 127825"/>
              <a:gd name="connsiteX0" fmla="*/ 391306 w 656900"/>
              <a:gd name="connsiteY0" fmla="*/ 0 h 127825"/>
              <a:gd name="connsiteX1" fmla="*/ 656900 w 656900"/>
              <a:gd name="connsiteY1" fmla="*/ 47383 h 127825"/>
              <a:gd name="connsiteX0" fmla="*/ 8849 w 269393"/>
              <a:gd name="connsiteY0" fmla="*/ 2660 h 47383"/>
              <a:gd name="connsiteX1" fmla="*/ 0 w 269393"/>
              <a:gd name="connsiteY1" fmla="*/ 5430 h 47383"/>
              <a:gd name="connsiteX0" fmla="*/ 3799 w 269393"/>
              <a:gd name="connsiteY0" fmla="*/ 0 h 47383"/>
              <a:gd name="connsiteX1" fmla="*/ 269393 w 269393"/>
              <a:gd name="connsiteY1" fmla="*/ 47383 h 47383"/>
              <a:gd name="connsiteX0" fmla="*/ 8849 w 269393"/>
              <a:gd name="connsiteY0" fmla="*/ 0 h 44723"/>
              <a:gd name="connsiteX1" fmla="*/ 0 w 269393"/>
              <a:gd name="connsiteY1" fmla="*/ 2770 h 44723"/>
              <a:gd name="connsiteX0" fmla="*/ 66382 w 269393"/>
              <a:gd name="connsiteY0" fmla="*/ 14724 h 44723"/>
              <a:gd name="connsiteX1" fmla="*/ 269393 w 269393"/>
              <a:gd name="connsiteY1" fmla="*/ 44723 h 44723"/>
              <a:gd name="connsiteX0" fmla="*/ 8849 w 269393"/>
              <a:gd name="connsiteY0" fmla="*/ 0 h 44723"/>
              <a:gd name="connsiteX1" fmla="*/ 0 w 269393"/>
              <a:gd name="connsiteY1" fmla="*/ 2770 h 44723"/>
              <a:gd name="connsiteX2" fmla="*/ 8849 w 269393"/>
              <a:gd name="connsiteY2" fmla="*/ 0 h 44723"/>
              <a:gd name="connsiteX0" fmla="*/ 66382 w 269393"/>
              <a:gd name="connsiteY0" fmla="*/ 14724 h 44723"/>
              <a:gd name="connsiteX1" fmla="*/ 269393 w 269393"/>
              <a:gd name="connsiteY1" fmla="*/ 44723 h 44723"/>
              <a:gd name="connsiteX0" fmla="*/ 8849 w 269393"/>
              <a:gd name="connsiteY0" fmla="*/ 0 h 44723"/>
              <a:gd name="connsiteX1" fmla="*/ 0 w 269393"/>
              <a:gd name="connsiteY1" fmla="*/ 2770 h 44723"/>
              <a:gd name="connsiteX2" fmla="*/ 8849 w 269393"/>
              <a:gd name="connsiteY2" fmla="*/ 0 h 44723"/>
              <a:gd name="connsiteX0" fmla="*/ 323 w 269393"/>
              <a:gd name="connsiteY0" fmla="*/ 11248 h 44723"/>
              <a:gd name="connsiteX1" fmla="*/ 269393 w 269393"/>
              <a:gd name="connsiteY1" fmla="*/ 44723 h 44723"/>
              <a:gd name="connsiteX0" fmla="*/ 8849 w 269393"/>
              <a:gd name="connsiteY0" fmla="*/ 2659 h 47382"/>
              <a:gd name="connsiteX1" fmla="*/ 0 w 269393"/>
              <a:gd name="connsiteY1" fmla="*/ 5429 h 47382"/>
              <a:gd name="connsiteX2" fmla="*/ 8849 w 269393"/>
              <a:gd name="connsiteY2" fmla="*/ 2659 h 47382"/>
              <a:gd name="connsiteX0" fmla="*/ 323 w 269393"/>
              <a:gd name="connsiteY0" fmla="*/ 0 h 47382"/>
              <a:gd name="connsiteX1" fmla="*/ 269393 w 269393"/>
              <a:gd name="connsiteY1" fmla="*/ 47382 h 47382"/>
              <a:gd name="connsiteX0" fmla="*/ 22434 w 282978"/>
              <a:gd name="connsiteY0" fmla="*/ 2659 h 47382"/>
              <a:gd name="connsiteX1" fmla="*/ 13585 w 282978"/>
              <a:gd name="connsiteY1" fmla="*/ 5429 h 47382"/>
              <a:gd name="connsiteX2" fmla="*/ 22434 w 282978"/>
              <a:gd name="connsiteY2" fmla="*/ 2659 h 47382"/>
              <a:gd name="connsiteX0" fmla="*/ 0 w 282978"/>
              <a:gd name="connsiteY0" fmla="*/ 0 h 47382"/>
              <a:gd name="connsiteX1" fmla="*/ 282978 w 282978"/>
              <a:gd name="connsiteY1" fmla="*/ 47382 h 47382"/>
              <a:gd name="connsiteX0" fmla="*/ 42721 w 303904"/>
              <a:gd name="connsiteY0" fmla="*/ 12112 h 56920"/>
              <a:gd name="connsiteX1" fmla="*/ 33872 w 303904"/>
              <a:gd name="connsiteY1" fmla="*/ 14882 h 56920"/>
              <a:gd name="connsiteX2" fmla="*/ 42721 w 303904"/>
              <a:gd name="connsiteY2" fmla="*/ 12112 h 56920"/>
              <a:gd name="connsiteX0" fmla="*/ 20287 w 303904"/>
              <a:gd name="connsiteY0" fmla="*/ 9453 h 56920"/>
              <a:gd name="connsiteX1" fmla="*/ 303265 w 303904"/>
              <a:gd name="connsiteY1" fmla="*/ 56835 h 56920"/>
              <a:gd name="connsiteX2" fmla="*/ 0 w 303904"/>
              <a:gd name="connsiteY2" fmla="*/ 0 h 56920"/>
              <a:gd name="connsiteX0" fmla="*/ 42181 w 303365"/>
              <a:gd name="connsiteY0" fmla="*/ 8678 h 53491"/>
              <a:gd name="connsiteX1" fmla="*/ 33332 w 303365"/>
              <a:gd name="connsiteY1" fmla="*/ 11448 h 53491"/>
              <a:gd name="connsiteX2" fmla="*/ 42181 w 303365"/>
              <a:gd name="connsiteY2" fmla="*/ 8678 h 53491"/>
              <a:gd name="connsiteX0" fmla="*/ 19747 w 303365"/>
              <a:gd name="connsiteY0" fmla="*/ 6019 h 53491"/>
              <a:gd name="connsiteX1" fmla="*/ 302725 w 303365"/>
              <a:gd name="connsiteY1" fmla="*/ 53401 h 53491"/>
              <a:gd name="connsiteX2" fmla="*/ 0 w 303365"/>
              <a:gd name="connsiteY2" fmla="*/ 0 h 53491"/>
              <a:gd name="connsiteX0" fmla="*/ 42181 w 303365"/>
              <a:gd name="connsiteY0" fmla="*/ 8678 h 53491"/>
              <a:gd name="connsiteX1" fmla="*/ 33332 w 303365"/>
              <a:gd name="connsiteY1" fmla="*/ 11448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42181 w 303365"/>
              <a:gd name="connsiteY0" fmla="*/ 8678 h 53491"/>
              <a:gd name="connsiteX1" fmla="*/ 17988 w 303365"/>
              <a:gd name="connsiteY1" fmla="*/ 2804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42181 w 303365"/>
              <a:gd name="connsiteY0" fmla="*/ 8678 h 53491"/>
              <a:gd name="connsiteX1" fmla="*/ 17988 w 303365"/>
              <a:gd name="connsiteY1" fmla="*/ 2804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42181 w 303365"/>
              <a:gd name="connsiteY0" fmla="*/ 8678 h 53491"/>
              <a:gd name="connsiteX1" fmla="*/ 17988 w 303365"/>
              <a:gd name="connsiteY1" fmla="*/ 2804 h 53491"/>
              <a:gd name="connsiteX2" fmla="*/ 42181 w 303365"/>
              <a:gd name="connsiteY2" fmla="*/ 8678 h 53491"/>
              <a:gd name="connsiteX0" fmla="*/ 302725 w 303365"/>
              <a:gd name="connsiteY0" fmla="*/ 53401 h 53491"/>
              <a:gd name="connsiteX1" fmla="*/ 0 w 303365"/>
              <a:gd name="connsiteY1" fmla="*/ 0 h 53491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2" fmla="*/ 100488 w 303365"/>
              <a:gd name="connsiteY2" fmla="*/ 0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2" fmla="*/ 132146 w 303365"/>
              <a:gd name="connsiteY2" fmla="*/ 18994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100488 w 303365"/>
              <a:gd name="connsiteY0" fmla="*/ 0 h 86183"/>
              <a:gd name="connsiteX1" fmla="*/ 17988 w 303365"/>
              <a:gd name="connsiteY1" fmla="*/ 35496 h 86183"/>
              <a:gd name="connsiteX0" fmla="*/ 302725 w 303365"/>
              <a:gd name="connsiteY0" fmla="*/ 86093 h 86183"/>
              <a:gd name="connsiteX1" fmla="*/ 0 w 303365"/>
              <a:gd name="connsiteY1" fmla="*/ 32692 h 86183"/>
              <a:gd name="connsiteX0" fmla="*/ 0 w 312321"/>
              <a:gd name="connsiteY0" fmla="*/ 0 h 54568"/>
              <a:gd name="connsiteX1" fmla="*/ 26944 w 312321"/>
              <a:gd name="connsiteY1" fmla="*/ 3881 h 54568"/>
              <a:gd name="connsiteX0" fmla="*/ 311681 w 312321"/>
              <a:gd name="connsiteY0" fmla="*/ 54478 h 54568"/>
              <a:gd name="connsiteX1" fmla="*/ 8956 w 312321"/>
              <a:gd name="connsiteY1" fmla="*/ 1077 h 54568"/>
              <a:gd name="connsiteX0" fmla="*/ 0 w 312321"/>
              <a:gd name="connsiteY0" fmla="*/ 0 h 54568"/>
              <a:gd name="connsiteX1" fmla="*/ 16056 w 312321"/>
              <a:gd name="connsiteY1" fmla="*/ 1762 h 54568"/>
              <a:gd name="connsiteX0" fmla="*/ 311681 w 312321"/>
              <a:gd name="connsiteY0" fmla="*/ 54478 h 54568"/>
              <a:gd name="connsiteX1" fmla="*/ 8956 w 312321"/>
              <a:gd name="connsiteY1" fmla="*/ 1077 h 54568"/>
              <a:gd name="connsiteX0" fmla="*/ 0 w 312321"/>
              <a:gd name="connsiteY0" fmla="*/ 0 h 54568"/>
              <a:gd name="connsiteX1" fmla="*/ 16056 w 312321"/>
              <a:gd name="connsiteY1" fmla="*/ 1762 h 54568"/>
              <a:gd name="connsiteX0" fmla="*/ 311681 w 312321"/>
              <a:gd name="connsiteY0" fmla="*/ 54478 h 54568"/>
              <a:gd name="connsiteX1" fmla="*/ 8956 w 312321"/>
              <a:gd name="connsiteY1" fmla="*/ 1077 h 54568"/>
              <a:gd name="connsiteX0" fmla="*/ 0 w 308099"/>
              <a:gd name="connsiteY0" fmla="*/ 0 h 53853"/>
              <a:gd name="connsiteX1" fmla="*/ 11834 w 308099"/>
              <a:gd name="connsiteY1" fmla="*/ 1047 h 53853"/>
              <a:gd name="connsiteX0" fmla="*/ 307459 w 308099"/>
              <a:gd name="connsiteY0" fmla="*/ 53763 h 53853"/>
              <a:gd name="connsiteX1" fmla="*/ 4734 w 308099"/>
              <a:gd name="connsiteY1" fmla="*/ 362 h 53853"/>
              <a:gd name="connsiteX0" fmla="*/ 0 w 308099"/>
              <a:gd name="connsiteY0" fmla="*/ 0 h 53853"/>
              <a:gd name="connsiteX1" fmla="*/ 11834 w 308099"/>
              <a:gd name="connsiteY1" fmla="*/ 1047 h 53853"/>
              <a:gd name="connsiteX0" fmla="*/ 307459 w 308099"/>
              <a:gd name="connsiteY0" fmla="*/ 53763 h 53853"/>
              <a:gd name="connsiteX1" fmla="*/ 4734 w 308099"/>
              <a:gd name="connsiteY1" fmla="*/ 362 h 53853"/>
              <a:gd name="connsiteX0" fmla="*/ 0 w 306112"/>
              <a:gd name="connsiteY0" fmla="*/ 0 h 53516"/>
              <a:gd name="connsiteX1" fmla="*/ 9847 w 306112"/>
              <a:gd name="connsiteY1" fmla="*/ 710 h 53516"/>
              <a:gd name="connsiteX0" fmla="*/ 305472 w 306112"/>
              <a:gd name="connsiteY0" fmla="*/ 53426 h 53516"/>
              <a:gd name="connsiteX1" fmla="*/ 2747 w 306112"/>
              <a:gd name="connsiteY1" fmla="*/ 25 h 53516"/>
              <a:gd name="connsiteX0" fmla="*/ 0 w 305956"/>
              <a:gd name="connsiteY0" fmla="*/ 0 h 54588"/>
              <a:gd name="connsiteX1" fmla="*/ 9691 w 305956"/>
              <a:gd name="connsiteY1" fmla="*/ 1782 h 54588"/>
              <a:gd name="connsiteX0" fmla="*/ 305316 w 305956"/>
              <a:gd name="connsiteY0" fmla="*/ 54498 h 54588"/>
              <a:gd name="connsiteX1" fmla="*/ 2591 w 305956"/>
              <a:gd name="connsiteY1" fmla="*/ 1097 h 54588"/>
              <a:gd name="connsiteX0" fmla="*/ 0 w 305498"/>
              <a:gd name="connsiteY0" fmla="*/ 0 h 54236"/>
              <a:gd name="connsiteX1" fmla="*/ 9233 w 305498"/>
              <a:gd name="connsiteY1" fmla="*/ 1430 h 54236"/>
              <a:gd name="connsiteX0" fmla="*/ 304858 w 305498"/>
              <a:gd name="connsiteY0" fmla="*/ 54146 h 54236"/>
              <a:gd name="connsiteX1" fmla="*/ 2133 w 305498"/>
              <a:gd name="connsiteY1" fmla="*/ 745 h 54236"/>
              <a:gd name="connsiteX0" fmla="*/ 0 w 305498"/>
              <a:gd name="connsiteY0" fmla="*/ 0 h 54236"/>
              <a:gd name="connsiteX1" fmla="*/ 1713 w 305498"/>
              <a:gd name="connsiteY1" fmla="*/ 11136 h 54236"/>
              <a:gd name="connsiteX0" fmla="*/ 304858 w 305498"/>
              <a:gd name="connsiteY0" fmla="*/ 54146 h 54236"/>
              <a:gd name="connsiteX1" fmla="*/ 2133 w 305498"/>
              <a:gd name="connsiteY1" fmla="*/ 745 h 54236"/>
              <a:gd name="connsiteX0" fmla="*/ 0 w 305498"/>
              <a:gd name="connsiteY0" fmla="*/ 0 h 54236"/>
              <a:gd name="connsiteX1" fmla="*/ 1248 w 305498"/>
              <a:gd name="connsiteY1" fmla="*/ 352 h 54236"/>
              <a:gd name="connsiteX0" fmla="*/ 304858 w 305498"/>
              <a:gd name="connsiteY0" fmla="*/ 54146 h 54236"/>
              <a:gd name="connsiteX1" fmla="*/ 2133 w 305498"/>
              <a:gd name="connsiteY1" fmla="*/ 745 h 5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5498" h="54236" extrusionOk="0">
                <a:moveTo>
                  <a:pt x="0" y="0"/>
                </a:moveTo>
                <a:cubicBezTo>
                  <a:pt x="420" y="667"/>
                  <a:pt x="1704" y="657"/>
                  <a:pt x="1248" y="352"/>
                </a:cubicBezTo>
              </a:path>
              <a:path w="305498" h="54236" fill="none" extrusionOk="0">
                <a:moveTo>
                  <a:pt x="304858" y="54146"/>
                </a:moveTo>
                <a:cubicBezTo>
                  <a:pt x="320599" y="56627"/>
                  <a:pt x="41410" y="7515"/>
                  <a:pt x="2133" y="745"/>
                </a:cubicBezTo>
              </a:path>
            </a:pathLst>
          </a:custGeom>
          <a:solidFill>
            <a:schemeClr val="accent1"/>
          </a:solidFill>
          <a:ln w="34925" cmpd="sng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00" b="0">
                <a:solidFill>
                  <a:schemeClr val="accent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EC7D9B-D28D-4596-9E5D-6BBED254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7" name="Platshållare för text 12">
            <a:extLst>
              <a:ext uri="{FF2B5EF4-FFF2-40B4-BE49-F238E27FC236}">
                <a16:creationId xmlns:a16="http://schemas.microsoft.com/office/drawing/2014/main" id="{65D7A883-0BF4-4C26-992F-898418D12693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487754" y="2421000"/>
            <a:ext cx="1008000" cy="100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500" b="1" spc="-20" baseline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1" name="Platshållare för text 12">
            <a:extLst>
              <a:ext uri="{FF2B5EF4-FFF2-40B4-BE49-F238E27FC236}">
                <a16:creationId xmlns:a16="http://schemas.microsoft.com/office/drawing/2014/main" id="{60B23359-67E3-4651-BD6C-6C7387ECF9CE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487754" y="3609076"/>
            <a:ext cx="1008000" cy="100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500" b="1" spc="-20" baseline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2" name="Platshållare för text 12">
            <a:extLst>
              <a:ext uri="{FF2B5EF4-FFF2-40B4-BE49-F238E27FC236}">
                <a16:creationId xmlns:a16="http://schemas.microsoft.com/office/drawing/2014/main" id="{C3CFD683-9DA9-4923-918E-CC4B9A16D08A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492902" y="4797152"/>
            <a:ext cx="1008000" cy="100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500" b="1" spc="-20" baseline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98FF0DF-C6C2-47AC-8FF1-4D6E5633EAE5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  <p:sp>
        <p:nvSpPr>
          <p:cNvPr id="25" name="Platshållare för logga 13">
            <a:extLst>
              <a:ext uri="{FF2B5EF4-FFF2-40B4-BE49-F238E27FC236}">
                <a16:creationId xmlns:a16="http://schemas.microsoft.com/office/drawing/2014/main" id="{19EC9BD9-F83C-4BF2-BA21-59807920C10C}"/>
              </a:ext>
            </a:extLst>
          </p:cNvPr>
          <p:cNvSpPr>
            <a:spLocks noGrp="1" noChangeAspect="1"/>
          </p:cNvSpPr>
          <p:nvPr>
            <p:ph type="body" sz="quarter" idx="58" hasCustomPrompt="1"/>
          </p:nvPr>
        </p:nvSpPr>
        <p:spPr>
          <a:xfrm>
            <a:off x="10731600" y="332656"/>
            <a:ext cx="1123200" cy="3636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893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yft objekt, utan linj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10">
            <a:extLst>
              <a:ext uri="{FF2B5EF4-FFF2-40B4-BE49-F238E27FC236}">
                <a16:creationId xmlns:a16="http://schemas.microsoft.com/office/drawing/2014/main" id="{96F6FC9B-A2CC-4C33-9312-459B91A007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DADA"/>
          </a:solidFill>
        </p:spPr>
        <p:txBody>
          <a:bodyPr lIns="36000" tIns="3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38" name="Platshållare för text 12">
            <a:extLst>
              <a:ext uri="{FF2B5EF4-FFF2-40B4-BE49-F238E27FC236}">
                <a16:creationId xmlns:a16="http://schemas.microsoft.com/office/drawing/2014/main" id="{444EEC3D-BFD7-4794-878A-ADE39FC121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96488" y="2664297"/>
            <a:ext cx="2592000" cy="720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5" name="Platshållare för text 12">
            <a:extLst>
              <a:ext uri="{FF2B5EF4-FFF2-40B4-BE49-F238E27FC236}">
                <a16:creationId xmlns:a16="http://schemas.microsoft.com/office/drawing/2014/main" id="{A76580BE-8E97-43A8-90D2-56EFB67EA8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896488" y="3694760"/>
            <a:ext cx="2592000" cy="720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4" name="Platshållare för text 12">
            <a:extLst>
              <a:ext uri="{FF2B5EF4-FFF2-40B4-BE49-F238E27FC236}">
                <a16:creationId xmlns:a16="http://schemas.microsoft.com/office/drawing/2014/main" id="{A8735CD4-DE99-4BE5-90BB-FA32D8A99AB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96488" y="4725224"/>
            <a:ext cx="2592000" cy="72000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03DABE4E-1627-499C-A942-1782E2B455AF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pPr/>
              <a:t>2024-02-06</a:t>
            </a:fld>
            <a:endParaRPr lang="sv-SE" dirty="0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0BB38BED-7AB1-4129-967B-9E03293CC1D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434971DF-5A01-4CA7-8DA6-02E1CC999A26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B044E15-291B-4C17-8EE4-FD1220A3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2">
            <a:extLst>
              <a:ext uri="{FF2B5EF4-FFF2-40B4-BE49-F238E27FC236}">
                <a16:creationId xmlns:a16="http://schemas.microsoft.com/office/drawing/2014/main" id="{948F389B-A9A3-4896-8F6F-BE2F208CF553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487754" y="2421000"/>
            <a:ext cx="1008000" cy="100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500" b="1" spc="-20" baseline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9" name="Platshållare för text 12">
            <a:extLst>
              <a:ext uri="{FF2B5EF4-FFF2-40B4-BE49-F238E27FC236}">
                <a16:creationId xmlns:a16="http://schemas.microsoft.com/office/drawing/2014/main" id="{30A6A77C-CE03-445A-8B09-081C82190BD2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487754" y="3609076"/>
            <a:ext cx="1008000" cy="100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500" b="1" spc="-20" baseline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2">
            <a:extLst>
              <a:ext uri="{FF2B5EF4-FFF2-40B4-BE49-F238E27FC236}">
                <a16:creationId xmlns:a16="http://schemas.microsoft.com/office/drawing/2014/main" id="{33A8F314-84CB-41B4-A8D8-770691BA41BB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1492902" y="4797152"/>
            <a:ext cx="1008000" cy="100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anchor="ctr" anchorCtr="0">
            <a:normAutofit/>
          </a:bodyPr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sz="1500" b="1" spc="-20" baseline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7CE5CB0-D7D5-4CFF-B1C3-791911527DF8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  <p:sp>
        <p:nvSpPr>
          <p:cNvPr id="17" name="Platshållare för logga 13">
            <a:extLst>
              <a:ext uri="{FF2B5EF4-FFF2-40B4-BE49-F238E27FC236}">
                <a16:creationId xmlns:a16="http://schemas.microsoft.com/office/drawing/2014/main" id="{9060E710-1314-47F3-8C3E-21541138965C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10731600" y="332656"/>
            <a:ext cx="1123200" cy="3636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40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yft ob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553A6F7-92A6-45B6-811F-6CE26BF520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76604" cy="6858000"/>
          </a:xfrm>
          <a:prstGeom prst="rect">
            <a:avLst/>
          </a:prstGeom>
          <a:solidFill>
            <a:srgbClr val="DADADA"/>
          </a:solidFill>
        </p:spPr>
        <p:txBody>
          <a:bodyPr lIns="36000" tIns="3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8114D65-25B1-49C2-956F-958862F8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pPr/>
              <a:t>2024-02-06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B74CDD3-2120-47B9-AC95-875FD89C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AD29E5-D4B4-4D29-BD8F-ECDA9A6D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text 12">
            <a:extLst>
              <a:ext uri="{FF2B5EF4-FFF2-40B4-BE49-F238E27FC236}">
                <a16:creationId xmlns:a16="http://schemas.microsoft.com/office/drawing/2014/main" id="{7E5E83DC-632F-4748-B427-5D32D9143D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8945" y="2479391"/>
            <a:ext cx="4821032" cy="289328"/>
          </a:xfrm>
          <a:prstGeom prst="rightArrow">
            <a:avLst>
              <a:gd name="adj1" fmla="val 77912"/>
              <a:gd name="adj2" fmla="val 91868"/>
            </a:avLst>
          </a:prstGeom>
          <a:solidFill>
            <a:srgbClr val="F1841D"/>
          </a:solidFill>
          <a:ln>
            <a:noFill/>
          </a:ln>
        </p:spPr>
        <p:txBody>
          <a:bodyPr lIns="72000" tIns="36000" rIns="72000" anchor="ctr" anchorCtr="0">
            <a:sp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1" name="Platshållare för text 12">
            <a:extLst>
              <a:ext uri="{FF2B5EF4-FFF2-40B4-BE49-F238E27FC236}">
                <a16:creationId xmlns:a16="http://schemas.microsoft.com/office/drawing/2014/main" id="{CCB5FDA3-62BE-4D41-8DDE-7AD4DB0286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8945" y="2883929"/>
            <a:ext cx="4821032" cy="289328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accent2"/>
          </a:solidFill>
          <a:ln>
            <a:noFill/>
          </a:ln>
        </p:spPr>
        <p:txBody>
          <a:bodyPr lIns="72000" tIns="36000" rIns="72000" anchor="ctr" anchorCtr="0">
            <a:sp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2" name="Platshållare för text 12">
            <a:extLst>
              <a:ext uri="{FF2B5EF4-FFF2-40B4-BE49-F238E27FC236}">
                <a16:creationId xmlns:a16="http://schemas.microsoft.com/office/drawing/2014/main" id="{A261DE0B-3A2F-42E7-8A7D-379C1C9B9B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8945" y="3288467"/>
            <a:ext cx="4821032" cy="289328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accent3"/>
          </a:solidFill>
          <a:ln>
            <a:noFill/>
          </a:ln>
        </p:spPr>
        <p:txBody>
          <a:bodyPr lIns="72000" tIns="36000" rIns="72000" anchor="ctr" anchorCtr="0">
            <a:sp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3" name="Platshållare för text 12">
            <a:extLst>
              <a:ext uri="{FF2B5EF4-FFF2-40B4-BE49-F238E27FC236}">
                <a16:creationId xmlns:a16="http://schemas.microsoft.com/office/drawing/2014/main" id="{3C2DC6A1-D4F3-4A71-834D-07585B4692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58945" y="3693005"/>
            <a:ext cx="4821032" cy="289328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accent4"/>
          </a:solidFill>
          <a:ln>
            <a:noFill/>
          </a:ln>
        </p:spPr>
        <p:txBody>
          <a:bodyPr lIns="72000" tIns="36000" rIns="72000" anchor="ctr" anchorCtr="0">
            <a:sp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4" name="Platshållare för text 12">
            <a:extLst>
              <a:ext uri="{FF2B5EF4-FFF2-40B4-BE49-F238E27FC236}">
                <a16:creationId xmlns:a16="http://schemas.microsoft.com/office/drawing/2014/main" id="{4E5103F7-512B-44B5-9C22-86AF81B157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8945" y="4097543"/>
            <a:ext cx="4821032" cy="289328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tx2"/>
          </a:solidFill>
          <a:ln>
            <a:noFill/>
          </a:ln>
        </p:spPr>
        <p:txBody>
          <a:bodyPr lIns="72000" tIns="36000" rIns="72000" anchor="ctr" anchorCtr="0">
            <a:sp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5" name="Platshållare för text 12">
            <a:extLst>
              <a:ext uri="{FF2B5EF4-FFF2-40B4-BE49-F238E27FC236}">
                <a16:creationId xmlns:a16="http://schemas.microsoft.com/office/drawing/2014/main" id="{706A39C0-8A46-401C-82B4-DB9D5948F9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8945" y="4502081"/>
            <a:ext cx="4821032" cy="289328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accent5"/>
          </a:solidFill>
          <a:ln>
            <a:noFill/>
          </a:ln>
        </p:spPr>
        <p:txBody>
          <a:bodyPr lIns="72000" tIns="36000" rIns="72000" anchor="ctr" anchorCtr="0">
            <a:sp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6" name="Platshållare för text 12">
            <a:extLst>
              <a:ext uri="{FF2B5EF4-FFF2-40B4-BE49-F238E27FC236}">
                <a16:creationId xmlns:a16="http://schemas.microsoft.com/office/drawing/2014/main" id="{99A5190E-91F1-4DC2-BA83-A4484772CD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8945" y="4906619"/>
            <a:ext cx="4821032" cy="289328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accent6"/>
          </a:solidFill>
          <a:ln>
            <a:noFill/>
          </a:ln>
        </p:spPr>
        <p:txBody>
          <a:bodyPr lIns="72000" tIns="36000" rIns="72000" anchor="ctr" anchorCtr="0">
            <a:sp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7" name="Platshållare för text 12">
            <a:extLst>
              <a:ext uri="{FF2B5EF4-FFF2-40B4-BE49-F238E27FC236}">
                <a16:creationId xmlns:a16="http://schemas.microsoft.com/office/drawing/2014/main" id="{319B4B11-FCF1-4B77-84F1-D23B0B5833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8945" y="5311158"/>
            <a:ext cx="4821032" cy="289328"/>
          </a:xfrm>
          <a:prstGeom prst="rightArrow">
            <a:avLst>
              <a:gd name="adj1" fmla="val 77912"/>
              <a:gd name="adj2" fmla="val 91868"/>
            </a:avLst>
          </a:prstGeom>
          <a:solidFill>
            <a:schemeClr val="bg2"/>
          </a:solidFill>
          <a:ln>
            <a:noFill/>
          </a:ln>
        </p:spPr>
        <p:txBody>
          <a:bodyPr lIns="72000" tIns="36000" rIns="72000" anchor="ctr" anchorCtr="0">
            <a:spAutoFit/>
          </a:bodyPr>
          <a:lstStyle>
            <a:lvl1pPr marL="0" indent="0" algn="l">
              <a:lnSpc>
                <a:spcPct val="8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307975" indent="0">
              <a:buNone/>
              <a:defRPr/>
            </a:lvl2pPr>
            <a:lvl3pPr marL="581025" indent="0">
              <a:buNone/>
              <a:defRPr/>
            </a:lvl3pPr>
            <a:lvl4pPr marL="842963" indent="0">
              <a:buNone/>
              <a:defRPr/>
            </a:lvl4pPr>
            <a:lvl5pPr marL="11176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A98BFA15-504C-4FD0-B058-151AAFD46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8945" y="908050"/>
            <a:ext cx="4821032" cy="1081088"/>
          </a:xfrm>
        </p:spPr>
        <p:txBody>
          <a:bodyPr/>
          <a:lstStyle>
            <a:lvl1pPr>
              <a:defRPr sz="4200"/>
            </a:lvl1pPr>
          </a:lstStyle>
          <a:p>
            <a:r>
              <a:rPr lang="sv-SE" dirty="0"/>
              <a:t>Klicka och ange rubrik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C644A4F-07C9-408A-97C7-8E9AA093D59E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  <p:sp>
        <p:nvSpPr>
          <p:cNvPr id="19" name="Platshållare för logga 13">
            <a:extLst>
              <a:ext uri="{FF2B5EF4-FFF2-40B4-BE49-F238E27FC236}">
                <a16:creationId xmlns:a16="http://schemas.microsoft.com/office/drawing/2014/main" id="{DFC305EF-2F35-4868-9157-F8F54EE69792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10731600" y="332656"/>
            <a:ext cx="1123200" cy="3636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382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0F22D7-5483-4244-BEA4-69CE5015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3CE1288-302E-474C-A7E4-7B6042B5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5D2BBD-488B-43CB-A05B-38603EDC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504994D-1352-40D3-9AB7-E013E0F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8092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69BCEE-6A8F-42FE-BD83-E212FA86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pPr/>
              <a:t>2024-02-06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680314-B0B6-4FBA-AE72-3B430F43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EA4B2BE-E32A-4C3B-820E-F51BB12E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6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E323E035-2AE7-4249-BC53-1C9886E06C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95500" y="4342453"/>
            <a:ext cx="5148572" cy="40192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 dirty="0"/>
              <a:t>Klicka och ange e-postadress</a:t>
            </a:r>
          </a:p>
        </p:txBody>
      </p: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E4DC65D6-C973-407C-A563-DDEF8D463AE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38864" y="4342453"/>
            <a:ext cx="3457636" cy="40192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j-lt"/>
              </a:defRPr>
            </a:lvl2pPr>
            <a:lvl3pPr marL="581025" indent="0">
              <a:buNone/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v-SE" dirty="0"/>
              <a:t>Klicka och ange telefonnummer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AB7B3EC2-62A9-4AFA-BF33-3B96042AC3D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59786" y="2405912"/>
            <a:ext cx="1620000" cy="16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" tIns="36000">
            <a:noAutofit/>
          </a:bodyPr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chemeClr val="tx1"/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Byt ev. bild via ikonen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4520CFBB-24A2-4E14-988F-B0325AA6CC4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057682" y="2405912"/>
            <a:ext cx="1620000" cy="1620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" tIns="36000">
            <a:noAutofit/>
          </a:bodyPr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chemeClr val="tx1"/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Byt ev. bild via ikonen</a:t>
            </a:r>
          </a:p>
        </p:txBody>
      </p:sp>
      <p:sp>
        <p:nvSpPr>
          <p:cNvPr id="2" name="Platshållare för datum 8">
            <a:extLst>
              <a:ext uri="{FF2B5EF4-FFF2-40B4-BE49-F238E27FC236}">
                <a16:creationId xmlns:a16="http://schemas.microsoft.com/office/drawing/2014/main" id="{0D18E015-347A-4E85-940C-5CBBE6ED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3" name="Platshållare för sidfot 9">
            <a:extLst>
              <a:ext uri="{FF2B5EF4-FFF2-40B4-BE49-F238E27FC236}">
                <a16:creationId xmlns:a16="http://schemas.microsoft.com/office/drawing/2014/main" id="{E194D77E-EE08-4660-B20F-A2FE6408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10">
            <a:extLst>
              <a:ext uri="{FF2B5EF4-FFF2-40B4-BE49-F238E27FC236}">
                <a16:creationId xmlns:a16="http://schemas.microsoft.com/office/drawing/2014/main" id="{73080673-FC60-4000-A7C0-F30D91F3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4E52A5D-B130-4B8E-91CC-46F78BA8D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500" y="1340768"/>
            <a:ext cx="9001000" cy="560790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sv-SE" dirty="0"/>
              <a:t>Klicka och ange rubrik</a:t>
            </a:r>
          </a:p>
        </p:txBody>
      </p:sp>
    </p:spTree>
    <p:extLst>
      <p:ext uri="{BB962C8B-B14F-4D97-AF65-F5344CB8AC3E}">
        <p14:creationId xmlns:p14="http://schemas.microsoft.com/office/powerpoint/2010/main" val="3926688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69BCEE-6A8F-42FE-BD83-E212FA86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pPr/>
              <a:t>2024-02-06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680314-B0B6-4FBA-AE72-3B430F43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EA4B2BE-E32A-4C3B-820E-F51BB12E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5153D51-2749-43B4-9133-31FBE8E59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788" y="2619202"/>
            <a:ext cx="3400424" cy="10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" tIns="36000">
            <a:noAutofit/>
          </a:bodyPr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r>
              <a:rPr lang="sv-SE" dirty="0"/>
              <a:t>Infoga egen bakgrundsbild via Infoga &gt; Bilder eller via mittikonen. Byt bild genom att högerklicka på den och välja Ändra bild (fungerar inte på förinställd bild, bara egna).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7DEEF34-5987-4420-86B7-765630D2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1844799"/>
            <a:ext cx="7560000" cy="1368177"/>
          </a:xfrm>
        </p:spPr>
        <p:txBody>
          <a:bodyPr anchor="t" anchorCtr="0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826066-F347-4882-88F6-488AB832CE94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  <p:sp>
        <p:nvSpPr>
          <p:cNvPr id="9" name="Platshållare för logga 13">
            <a:extLst>
              <a:ext uri="{FF2B5EF4-FFF2-40B4-BE49-F238E27FC236}">
                <a16:creationId xmlns:a16="http://schemas.microsoft.com/office/drawing/2014/main" id="{6E1B5C07-08BD-47D4-9AAC-9201C126BEA7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0731600" y="332656"/>
            <a:ext cx="1123200" cy="363600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27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accent1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03FCCAD-D9E1-48F3-99F3-568B594E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1844799"/>
            <a:ext cx="7560000" cy="1368177"/>
          </a:xfrm>
        </p:spPr>
        <p:txBody>
          <a:bodyPr anchor="t" anchorCtr="0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FD200AD-B598-4E5E-9E70-66497495F304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  <p:sp>
        <p:nvSpPr>
          <p:cNvPr id="8" name="Platshållare för logga 13">
            <a:extLst>
              <a:ext uri="{FF2B5EF4-FFF2-40B4-BE49-F238E27FC236}">
                <a16:creationId xmlns:a16="http://schemas.microsoft.com/office/drawing/2014/main" id="{4E3C6DEB-0EB5-4682-9F01-D8DA4E05ABBA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0731600" y="332656"/>
            <a:ext cx="1123200" cy="3636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7385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turk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accent2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FCD656B-816B-43A6-8BA1-E0058BDC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1844799"/>
            <a:ext cx="7560000" cy="1368177"/>
          </a:xfrm>
        </p:spPr>
        <p:txBody>
          <a:bodyPr anchor="t" anchorCtr="0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571C306-CD68-440F-91A1-CFAD0B2DAF62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  <p:sp>
        <p:nvSpPr>
          <p:cNvPr id="8" name="Platshållare för logga 13">
            <a:extLst>
              <a:ext uri="{FF2B5EF4-FFF2-40B4-BE49-F238E27FC236}">
                <a16:creationId xmlns:a16="http://schemas.microsoft.com/office/drawing/2014/main" id="{A9B86D5C-6BCF-42FE-8698-77BED2A24DBC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0731600" y="332656"/>
            <a:ext cx="1123200" cy="3636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383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gr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bg2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DE25EB7C-0F02-4CFC-9316-8506A3F6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1844799"/>
            <a:ext cx="7560000" cy="1368177"/>
          </a:xfrm>
        </p:spPr>
        <p:txBody>
          <a:bodyPr anchor="t" anchorCtr="0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4575550-4B2D-4303-B21E-A02EC6058B30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  <p:sp>
        <p:nvSpPr>
          <p:cNvPr id="9" name="Platshållare för logga 13">
            <a:extLst>
              <a:ext uri="{FF2B5EF4-FFF2-40B4-BE49-F238E27FC236}">
                <a16:creationId xmlns:a16="http://schemas.microsoft.com/office/drawing/2014/main" id="{360C6E2F-53A1-4D8B-BC0F-4E17D8B243D0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0731600" y="332656"/>
            <a:ext cx="1123200" cy="3636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8187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bl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accent3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7B4E8B2-22E1-40BB-B0FD-5A77A098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1844799"/>
            <a:ext cx="7560000" cy="1368177"/>
          </a:xfrm>
        </p:spPr>
        <p:txBody>
          <a:bodyPr anchor="t" anchorCtr="0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249C7CC-FCD0-4A2F-B3AD-5459D9E0D1D4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  <p:sp>
        <p:nvSpPr>
          <p:cNvPr id="9" name="Platshållare för logga 13">
            <a:extLst>
              <a:ext uri="{FF2B5EF4-FFF2-40B4-BE49-F238E27FC236}">
                <a16:creationId xmlns:a16="http://schemas.microsoft.com/office/drawing/2014/main" id="{F9927F91-83BE-44AA-B333-BEB02613077B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0731600" y="332656"/>
            <a:ext cx="1123200" cy="3636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801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C748E-AA4A-4887-84A0-27F6B1AC0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908050"/>
            <a:ext cx="4464497" cy="1249189"/>
          </a:xfrm>
        </p:spPr>
        <p:txBody>
          <a:bodyPr anchor="t" anchorCtr="0"/>
          <a:lstStyle>
            <a:lvl1pPr>
              <a:defRPr sz="4200" b="1">
                <a:latin typeface="+mj-lt"/>
              </a:defRPr>
            </a:lvl1pPr>
          </a:lstStyle>
          <a:p>
            <a:r>
              <a:rPr lang="sv-SE" dirty="0"/>
              <a:t>Klicka och ange rubrik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C5A4D0CB-482E-47D2-956E-D2D844281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349500"/>
            <a:ext cx="5040313" cy="39592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0CB7E5E-ED4C-41FE-9B0A-A5C5A737A9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227199" cy="6858000"/>
          </a:xfrm>
          <a:solidFill>
            <a:schemeClr val="accent1"/>
          </a:solidFill>
        </p:spPr>
        <p:txBody>
          <a:bodyPr lIns="36000" tIns="3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i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  <a:p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C7D7871-0C44-41EE-AA25-1A1BC4453644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</p:spTree>
    <p:extLst>
      <p:ext uri="{BB962C8B-B14F-4D97-AF65-F5344CB8AC3E}">
        <p14:creationId xmlns:p14="http://schemas.microsoft.com/office/powerpoint/2010/main" val="163419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5E85B8-A29D-442D-851B-AC1457CC4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DD2ECA-767F-40AA-BF4D-9D524A3C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BFC1-62AE-4C47-8024-C060EA569B91}" type="datetimeFigureOut">
              <a:rPr lang="sv-SE" smtClean="0"/>
              <a:t>2024-02-06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D66E5B-323A-4551-ADA1-0255EF9E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6E55CE-8F1B-49B5-B5C8-63396ADC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CF54-7555-4CC1-A0FE-D93DC7B5413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62D21231-8B76-45D2-ADA7-C3B86683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770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 med text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DD15D1AE-F0DD-4E13-8673-402F68A139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858000"/>
          </a:xfrm>
          <a:solidFill>
            <a:schemeClr val="accent2"/>
          </a:solidFill>
        </p:spPr>
        <p:txBody>
          <a:bodyPr lIns="36000" t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 sz="1200" b="0" i="0">
                <a:solidFill>
                  <a:schemeClr val="bg2">
                    <a:lumMod val="20000"/>
                    <a:lumOff val="80000"/>
                  </a:schemeClr>
                </a:solidFill>
                <a:latin typeface="Apercu Light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percu" panose="02000803040000020004" pitchFamily="50" charset="0"/>
              <a:buNone/>
              <a:tabLst/>
              <a:defRPr/>
            </a:pPr>
            <a:r>
              <a:rPr lang="sv-SE" dirty="0"/>
              <a:t>Infoga bakgrundsbild via Infoga &gt; Bilder eller via mittikonen. Byt ut bilden genom att högerklicka på den och välja Ändra bild.</a:t>
            </a:r>
          </a:p>
        </p:txBody>
      </p:sp>
      <p:sp>
        <p:nvSpPr>
          <p:cNvPr id="4" name="Platshållare för text 14">
            <a:extLst>
              <a:ext uri="{FF2B5EF4-FFF2-40B4-BE49-F238E27FC236}">
                <a16:creationId xmlns:a16="http://schemas.microsoft.com/office/drawing/2014/main" id="{6AED6B45-E165-47DF-9393-F0A1949C09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5440" y="720000"/>
            <a:ext cx="5472608" cy="5083200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7DEEF34-5987-4420-86B7-765630D2C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3040" y="1006128"/>
            <a:ext cx="4798800" cy="792088"/>
          </a:xfrm>
        </p:spPr>
        <p:txBody>
          <a:bodyPr anchor="t" anchorCtr="0"/>
          <a:lstStyle>
            <a:lvl1pPr>
              <a:lnSpc>
                <a:spcPct val="80000"/>
              </a:lnSpc>
              <a:defRPr sz="4200"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2CBE97-8A22-4400-82F9-C5114C76B69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83040" y="1916832"/>
            <a:ext cx="4798800" cy="360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65EBED0-B810-4DF4-B139-044CAF51E4C5}"/>
              </a:ext>
            </a:extLst>
          </p:cNvPr>
          <p:cNvSpPr/>
          <p:nvPr userDrawn="1"/>
        </p:nvSpPr>
        <p:spPr>
          <a:xfrm>
            <a:off x="-1080120" y="0"/>
            <a:ext cx="1080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/>
              <a:t>Byt egen bild genom att högerklicka på den och välja Ändra bild.</a:t>
            </a:r>
          </a:p>
        </p:txBody>
      </p:sp>
      <p:sp>
        <p:nvSpPr>
          <p:cNvPr id="9" name="Platshållare för logga 13">
            <a:extLst>
              <a:ext uri="{FF2B5EF4-FFF2-40B4-BE49-F238E27FC236}">
                <a16:creationId xmlns:a16="http://schemas.microsoft.com/office/drawing/2014/main" id="{AFE71AD5-F160-4C82-8FF3-9B6A016A0D5E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10731600" y="332656"/>
            <a:ext cx="1123200" cy="3636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sv-SE" dirty="0"/>
              <a:t>  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375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13F4FF8-9AD7-45AE-B4D5-2450804A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908050"/>
            <a:ext cx="9000000" cy="1072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7FCEA5-5DB4-4B65-8E3F-4A08F5F23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2362292"/>
            <a:ext cx="10077369" cy="373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3C4C5C-3AD3-4F7A-8856-A6D9A3FED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3437" y="6308725"/>
            <a:ext cx="959416" cy="252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29ABFC1-62AE-4C47-8024-C060EA569B91}" type="datetimeFigureOut">
              <a:rPr lang="sv-SE" smtClean="0"/>
              <a:pPr/>
              <a:t>2024-02-06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98652F-34FF-4CCE-81BB-D721225DD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5560" y="6308725"/>
            <a:ext cx="7972033" cy="252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262BD5-23B7-45BE-B6C2-752AA8269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04938" y="6308725"/>
            <a:ext cx="943762" cy="2520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D65CF54-7555-4CC1-A0FE-D93DC7B5413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51AD0ED-36AB-4F46-BAF8-A2D7B17D973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600" y="331200"/>
            <a:ext cx="1123200" cy="3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50" r:id="rId8"/>
    <p:sldLayoutId id="2147483668" r:id="rId9"/>
    <p:sldLayoutId id="2147483671" r:id="rId10"/>
    <p:sldLayoutId id="2147483672" r:id="rId11"/>
    <p:sldLayoutId id="2147483678" r:id="rId12"/>
    <p:sldLayoutId id="2147483679" r:id="rId13"/>
    <p:sldLayoutId id="2147483677" r:id="rId14"/>
    <p:sldLayoutId id="2147483654" r:id="rId15"/>
    <p:sldLayoutId id="2147483651" r:id="rId16"/>
    <p:sldLayoutId id="2147483655" r:id="rId17"/>
    <p:sldLayoutId id="2147483680" r:id="rId1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638" indent="-274638" algn="l" defTabSz="914400" rtl="0" eaLnBrk="1" latinLnBrk="0" hangingPunct="1">
        <a:lnSpc>
          <a:spcPct val="102000"/>
        </a:lnSpc>
        <a:spcBef>
          <a:spcPts val="1200"/>
        </a:spcBef>
        <a:buClr>
          <a:schemeClr val="accent1"/>
        </a:buClr>
        <a:buFont typeface="Apercu" panose="02000803040000020004" pitchFamily="50" charset="0"/>
        <a:buChar char="−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27013" algn="l" defTabSz="914400" rtl="0" eaLnBrk="1" latinLnBrk="0" hangingPunct="1">
        <a:lnSpc>
          <a:spcPct val="102000"/>
        </a:lnSpc>
        <a:spcBef>
          <a:spcPts val="800"/>
        </a:spcBef>
        <a:buClrTx/>
        <a:buFont typeface="Courier New" panose="02070309020205020404" pitchFamily="49" charset="0"/>
        <a:buChar char="­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28600" algn="l" defTabSz="914400" rtl="0" eaLnBrk="1" latinLnBrk="0" hangingPunct="1">
        <a:lnSpc>
          <a:spcPct val="102000"/>
        </a:lnSpc>
        <a:spcBef>
          <a:spcPts val="800"/>
        </a:spcBef>
        <a:buFont typeface="Courier New" panose="02070309020205020404" pitchFamily="49" charset="0"/>
        <a:buChar char="­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28600" algn="l" defTabSz="914400" rtl="0" eaLnBrk="1" latinLnBrk="0" hangingPunct="1">
        <a:lnSpc>
          <a:spcPct val="102000"/>
        </a:lnSpc>
        <a:spcBef>
          <a:spcPts val="800"/>
        </a:spcBef>
        <a:buFont typeface="Courier New" panose="02070309020205020404" pitchFamily="49" charset="0"/>
        <a:buChar char="­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28600" algn="l" defTabSz="914400" rtl="0" eaLnBrk="1" latinLnBrk="0" hangingPunct="1">
        <a:lnSpc>
          <a:spcPct val="102000"/>
        </a:lnSpc>
        <a:spcBef>
          <a:spcPts val="600"/>
        </a:spcBef>
        <a:buFont typeface="Courier New" panose="02070309020205020404" pitchFamily="49" charset="0"/>
        <a:buChar char="­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1480" userDrawn="1">
          <p15:clr>
            <a:srgbClr val="F26B43"/>
          </p15:clr>
        </p15:guide>
        <p15:guide id="9" orient="horz" pos="1253" userDrawn="1">
          <p15:clr>
            <a:srgbClr val="F26B43"/>
          </p15:clr>
        </p15:guide>
        <p15:guide id="10" orient="horz" pos="572" userDrawn="1">
          <p15:clr>
            <a:srgbClr val="F26B43"/>
          </p15:clr>
        </p15:guide>
        <p15:guide id="11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 descr="En bild som visar golv, inomhus&#10;&#10;Automatiskt genererad beskrivning">
            <a:extLst>
              <a:ext uri="{FF2B5EF4-FFF2-40B4-BE49-F238E27FC236}">
                <a16:creationId xmlns:a16="http://schemas.microsoft.com/office/drawing/2014/main" id="{ACBBB52E-5485-4DA7-A371-DE75120A776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E7496057-16AA-447C-8403-64D0274178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0042742C-DA7A-4A00-82D0-35D173FE7C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25000" lnSpcReduction="20000"/>
          </a:bodyPr>
          <a:lstStyle/>
          <a:p>
            <a:endParaRPr lang="sv-SE"/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2FFB263E-1C41-4EC9-B821-897005634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800" dirty="0"/>
              <a:t>Hur kan fastighetsägare agera för att minska utrymmet för den kriminella ekonomin?</a:t>
            </a:r>
          </a:p>
        </p:txBody>
      </p:sp>
      <p:sp>
        <p:nvSpPr>
          <p:cNvPr id="15" name="Underrubrik 14">
            <a:extLst>
              <a:ext uri="{FF2B5EF4-FFF2-40B4-BE49-F238E27FC236}">
                <a16:creationId xmlns:a16="http://schemas.microsoft.com/office/drawing/2014/main" id="{FE9E78D8-85D6-4B23-AEF8-CBC1B7FDD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Göteborg 8 februari 2024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A82E1138-F702-436C-ABC0-900B44C9C93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149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AAA57F2-F096-CC2F-580A-24B083623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Överlåtelse av ett hyreskontrakt (bara kontraktet eller som en del i en verksamhetsöverlåtelse) kräver hyresvärdens samtycke eller hyresnämndens tillstånd. </a:t>
            </a:r>
          </a:p>
          <a:p>
            <a:r>
              <a:rPr lang="sv-SE" dirty="0"/>
              <a:t>Överlåtelse av aktier eller andelar i bolag innebär dock att samma hyresgäst kvarstår = inget samtycke krävs</a:t>
            </a:r>
          </a:p>
          <a:p>
            <a:r>
              <a:rPr lang="sv-SE" dirty="0"/>
              <a:t>Använd en äganderättsövergångsklausul för att behålla kontrollen över vem som driver verksamheten i lokalen. </a:t>
            </a:r>
          </a:p>
          <a:p>
            <a:r>
              <a:rPr lang="sv-SE" dirty="0"/>
              <a:t>Används om hyresvärden vill kunna kontrollera vem som äger alternativt driver hyresgästbolaget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0EC5289-2E6B-8096-56DD-EF4175CF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Äganderättsövergångsklausul</a:t>
            </a:r>
          </a:p>
        </p:txBody>
      </p:sp>
    </p:spTree>
    <p:extLst>
      <p:ext uri="{BB962C8B-B14F-4D97-AF65-F5344CB8AC3E}">
        <p14:creationId xmlns:p14="http://schemas.microsoft.com/office/powerpoint/2010/main" val="184854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växt, möbler&#10;&#10;Automatiskt genererad beskrivning">
            <a:extLst>
              <a:ext uri="{FF2B5EF4-FFF2-40B4-BE49-F238E27FC236}">
                <a16:creationId xmlns:a16="http://schemas.microsoft.com/office/drawing/2014/main" id="{13EA5E61-A6C1-3090-9EB2-51FD64A1C3B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3EB0378-8E99-4667-E534-7018204D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Agera om ni misstänker kriminalitet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D5882C-77E4-4B45-0940-104CCAD7F3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68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ur, person, handled, person&#10;&#10;Automatiskt genererad beskrivning">
            <a:extLst>
              <a:ext uri="{FF2B5EF4-FFF2-40B4-BE49-F238E27FC236}">
                <a16:creationId xmlns:a16="http://schemas.microsoft.com/office/drawing/2014/main" id="{35E29792-B3A1-C714-551E-998129A9776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4EB8AF2-9742-5B5F-25E2-5F8497F4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Lagstiftningsförändringar på gång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CBE3C4-4EA5-134C-C834-8756600F077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26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2B484CD-57D6-5441-15C4-83BB6899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Föreslag med lagändringar i syfte att göra det lättare att säga upp </a:t>
            </a:r>
            <a:r>
              <a:rPr lang="sv-SE" u="sng" dirty="0"/>
              <a:t>lokal- och bostadshyresgäster som begår brott</a:t>
            </a:r>
            <a:r>
              <a:rPr lang="sv-SE" dirty="0"/>
              <a:t>.</a:t>
            </a:r>
          </a:p>
          <a:p>
            <a:r>
              <a:rPr lang="sv-SE" dirty="0"/>
              <a:t>Ett uppsamlande begrepp för olika former av åsidosättande, </a:t>
            </a:r>
            <a:r>
              <a:rPr lang="sv-SE" u="sng" dirty="0"/>
              <a:t>bristande skötsamhet</a:t>
            </a:r>
            <a:r>
              <a:rPr lang="sv-SE" dirty="0"/>
              <a:t>, ska införas. Vid särskilt allvarliga fall av bristande skötsamhet ska det inte krävas att en uppsägning har föregåtts av en anmaning till hyresgästen att vidta rättelse. </a:t>
            </a:r>
          </a:p>
          <a:p>
            <a:r>
              <a:rPr lang="sv-SE" dirty="0"/>
              <a:t>Brott som begås av hyresgästen ska likställas med störning i boendet om brottsligheten är ägnad att medföra en sådan </a:t>
            </a:r>
            <a:r>
              <a:rPr lang="sv-SE" u="sng" dirty="0"/>
              <a:t>försämring av miljön i omgivningen som inte skäligen bör tålas</a:t>
            </a:r>
            <a:r>
              <a:rPr lang="sv-SE" dirty="0"/>
              <a:t> av dem som bor där. Något krav på en rättelseanmaning före en uppsägning ska inte finnas.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DA91324-9BB5-1270-719A-6AB005B9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4" y="908050"/>
            <a:ext cx="10509664" cy="1072980"/>
          </a:xfrm>
        </p:spPr>
        <p:txBody>
          <a:bodyPr/>
          <a:lstStyle/>
          <a:p>
            <a:r>
              <a:rPr lang="sv-SE" dirty="0"/>
              <a:t>”Tryggare bostadsområden” </a:t>
            </a:r>
            <a:r>
              <a:rPr lang="sv-SE" sz="2000" dirty="0"/>
              <a:t>(SOU 2023:57)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10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0CC6594-4405-ADC9-EC02-0E86A3B5F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300" dirty="0"/>
              <a:t>Hyresgästens ansvar att hålla </a:t>
            </a:r>
            <a:r>
              <a:rPr lang="sv-SE" sz="2300" u="sng" dirty="0"/>
              <a:t>noggrann tillsyn</a:t>
            </a:r>
            <a:r>
              <a:rPr lang="sv-SE" sz="2300" dirty="0"/>
              <a:t> över vissa personer ska gälla på samma sätt i fråga om sådan brottslighet i omgivningen som likställs med störningar i boendet som i övriga situationer. </a:t>
            </a:r>
          </a:p>
          <a:p>
            <a:r>
              <a:rPr lang="sv-SE" sz="2300" dirty="0"/>
              <a:t>Förverkande av hyresrätten på grund av brott i lägenheten (lokal och bostad) ska kunna ske i fler situationer. En hyresrätt ska vara </a:t>
            </a:r>
            <a:r>
              <a:rPr lang="sv-SE" sz="2300" u="sng" dirty="0"/>
              <a:t>förverkad</a:t>
            </a:r>
            <a:r>
              <a:rPr lang="sv-SE" sz="2300" dirty="0"/>
              <a:t> om lägenheten används för att begå </a:t>
            </a:r>
            <a:r>
              <a:rPr lang="sv-SE" sz="2300" u="sng" dirty="0"/>
              <a:t>brott av allvarligt slag, begå brott vanemässigt eller annars i större omfattning</a:t>
            </a:r>
            <a:r>
              <a:rPr lang="sv-SE" sz="2300" dirty="0"/>
              <a:t>. Kravet på att det ska vara fråga om att lägenheten ska användas helt eller till väsentlig del för brottslig verksamhet tas bort. 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48B5AB8-CA31-6F13-DFFB-85ECBE60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4" y="908050"/>
            <a:ext cx="10185627" cy="1072980"/>
          </a:xfrm>
        </p:spPr>
        <p:txBody>
          <a:bodyPr/>
          <a:lstStyle/>
          <a:p>
            <a:r>
              <a:rPr lang="sv-SE" dirty="0"/>
              <a:t>”Tryggare bostadsområden” forts.</a:t>
            </a:r>
          </a:p>
        </p:txBody>
      </p:sp>
    </p:spTree>
    <p:extLst>
      <p:ext uri="{BB962C8B-B14F-4D97-AF65-F5344CB8AC3E}">
        <p14:creationId xmlns:p14="http://schemas.microsoft.com/office/powerpoint/2010/main" val="410309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0CC6594-4405-ADC9-EC02-0E86A3B5F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300" dirty="0"/>
              <a:t>Hyresgästen får </a:t>
            </a:r>
            <a:r>
              <a:rPr lang="sv-SE" sz="2300" u="sng" dirty="0"/>
              <a:t>inte inrymma utomstående personer i lägenheten på ett sätt som hyresvärden inte skäligen ska behöva godta</a:t>
            </a:r>
            <a:r>
              <a:rPr lang="sv-SE" sz="2300" dirty="0"/>
              <a:t>. Det förtydligas vad som ska beaktas vid bedömningen av vad hyresvärden inte ska behöva godta. Av vikt är t.ex. om fler personer inrymts än vad lägenheten är anpassad för. </a:t>
            </a:r>
          </a:p>
          <a:p>
            <a:r>
              <a:rPr lang="sv-SE" sz="2300" dirty="0"/>
              <a:t>Hyresvärden ska ha rätt till </a:t>
            </a:r>
            <a:r>
              <a:rPr lang="sv-SE" sz="2300" u="sng" dirty="0"/>
              <a:t>tillträde</a:t>
            </a:r>
            <a:r>
              <a:rPr lang="sv-SE" sz="2300" dirty="0"/>
              <a:t> till lägenheten i syfte att kunna utöva </a:t>
            </a:r>
            <a:r>
              <a:rPr lang="sv-SE" sz="2300" u="sng" dirty="0"/>
              <a:t>nödvändig tillsyn över hur lägenheten används</a:t>
            </a:r>
            <a:r>
              <a:rPr lang="sv-SE" sz="2300" dirty="0"/>
              <a:t>. Ett meddelande om tillträde till lägenheten ska anses lämnat till hyresgästen när det avsänts i ett rekommenderat brev. </a:t>
            </a:r>
            <a:endParaRPr lang="sv-SE" sz="1800" b="0" i="0" u="none" strike="noStrike" baseline="0" dirty="0">
              <a:solidFill>
                <a:srgbClr val="000000"/>
              </a:solidFill>
              <a:latin typeface="OrigGarmnd BT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48B5AB8-CA31-6F13-DFFB-85ECBE60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4" y="908050"/>
            <a:ext cx="10185627" cy="1072980"/>
          </a:xfrm>
        </p:spPr>
        <p:txBody>
          <a:bodyPr/>
          <a:lstStyle/>
          <a:p>
            <a:r>
              <a:rPr lang="sv-SE" dirty="0"/>
              <a:t>”Tryggare bostadsområden” forts.</a:t>
            </a:r>
          </a:p>
        </p:txBody>
      </p:sp>
    </p:spTree>
    <p:extLst>
      <p:ext uri="{BB962C8B-B14F-4D97-AF65-F5344CB8AC3E}">
        <p14:creationId xmlns:p14="http://schemas.microsoft.com/office/powerpoint/2010/main" val="414162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tshållare för bild 17" descr="En bild som visar utomhus, stad, byggnad, solnedgång&#10;&#10;Automatiskt genererad beskrivning">
            <a:extLst>
              <a:ext uri="{FF2B5EF4-FFF2-40B4-BE49-F238E27FC236}">
                <a16:creationId xmlns:a16="http://schemas.microsoft.com/office/drawing/2014/main" id="{036BF6D6-DE35-3549-8B67-6BF7C3C5229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F40C14F9-8EC9-40C4-9609-4796C3F3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sz="4600" dirty="0"/>
              <a:t>Tack för oss på Fastighetsägarna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0AA1715-D3DD-504D-80A0-E1E2E33F412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F8EAD35-CFCE-12CB-774E-EF578B3E67D3}"/>
              </a:ext>
            </a:extLst>
          </p:cNvPr>
          <p:cNvSpPr txBox="1"/>
          <p:nvPr/>
        </p:nvSpPr>
        <p:spPr>
          <a:xfrm>
            <a:off x="6492044" y="4875375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Emma Österdahl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Områdeschef och fastighetsjurist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031-755 33 12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emma.osterdahl@fastighetsagarna.se 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 descr="En bild som visar Människoansikte, person, porträtt, Accessoar&#10;&#10;Automatiskt genererad beskrivning">
            <a:extLst>
              <a:ext uri="{FF2B5EF4-FFF2-40B4-BE49-F238E27FC236}">
                <a16:creationId xmlns:a16="http://schemas.microsoft.com/office/drawing/2014/main" id="{5BCF5680-BA8D-8C2E-C429-1CA1FD588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72" y="4790936"/>
            <a:ext cx="1296628" cy="11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9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latshållare för bild 24" descr="En bild som visar person, vägg, stående, gul&#10;&#10;Automatiskt genererad beskrivning">
            <a:extLst>
              <a:ext uri="{FF2B5EF4-FFF2-40B4-BE49-F238E27FC236}">
                <a16:creationId xmlns:a16="http://schemas.microsoft.com/office/drawing/2014/main" id="{0B591AD5-5D1E-2445-A7AE-AACD4FB4A1F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"/>
          <a:stretch/>
        </p:blipFill>
        <p:spPr>
          <a:xfrm>
            <a:off x="0" y="0"/>
            <a:ext cx="16609496" cy="9333655"/>
          </a:xfrm>
          <a:solidFill>
            <a:schemeClr val="bg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8F1F00F3-F0C1-4F58-8C6A-D9CCF9A5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Fastighetsägarna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6F9A6F77-7F77-0048-942B-A65D0568C1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buFont typeface="Apercu" panose="02000506030000020004" pitchFamily="2" charset="77"/>
              <a:buChar char="−"/>
            </a:pPr>
            <a:r>
              <a:rPr lang="sv-SE" sz="1800" dirty="0"/>
              <a:t>Följ oss på Facebook, LinkedIn </a:t>
            </a:r>
            <a:br>
              <a:rPr lang="sv-SE" sz="1800" dirty="0"/>
            </a:br>
            <a:r>
              <a:rPr lang="sv-SE" sz="1800" dirty="0"/>
              <a:t>och </a:t>
            </a:r>
            <a:r>
              <a:rPr lang="sv-SE" sz="1800" dirty="0" err="1"/>
              <a:t>Instagram</a:t>
            </a:r>
            <a:endParaRPr lang="sv-SE" sz="1800" dirty="0"/>
          </a:p>
          <a:p>
            <a:pPr>
              <a:buFont typeface="Apercu" panose="02000506030000020004" pitchFamily="2" charset="77"/>
              <a:buChar char="−"/>
            </a:pPr>
            <a:r>
              <a:rPr lang="sv-SE" sz="1800" dirty="0"/>
              <a:t>Prenumerera på våra digitala nyhetsbrev</a:t>
            </a:r>
          </a:p>
          <a:p>
            <a:pPr>
              <a:buFont typeface="Apercu" panose="02000506030000020004" pitchFamily="2" charset="77"/>
              <a:buChar char="−"/>
            </a:pPr>
            <a:r>
              <a:rPr lang="sv-SE" sz="1800" dirty="0"/>
              <a:t>Medlemsrådgivningen: 010-26 50 700</a:t>
            </a:r>
          </a:p>
          <a:p>
            <a:pPr>
              <a:buFont typeface="Apercu" panose="02000506030000020004" pitchFamily="2" charset="77"/>
              <a:buChar char="−"/>
            </a:pPr>
            <a:r>
              <a:rPr lang="sv-SE" sz="1800" dirty="0" err="1"/>
              <a:t>www.fastighetsagarna.se</a:t>
            </a:r>
            <a:endParaRPr lang="sv-SE" sz="1800" dirty="0"/>
          </a:p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04D4505B-E94F-514D-87E7-041D3192E8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5B32F7F-BEDC-6540-9C1A-83D0323F0B37}"/>
              </a:ext>
            </a:extLst>
          </p:cNvPr>
          <p:cNvSpPr txBox="1"/>
          <p:nvPr/>
        </p:nvSpPr>
        <p:spPr>
          <a:xfrm>
            <a:off x="11098530" y="54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latin typeface="Apercu Light" panose="02000506030000020004" pitchFamily="2" charset="77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947F4C0-B53A-CA4D-BC53-0DF4B5221A94}"/>
              </a:ext>
            </a:extLst>
          </p:cNvPr>
          <p:cNvSpPr txBox="1"/>
          <p:nvPr/>
        </p:nvSpPr>
        <p:spPr>
          <a:xfrm>
            <a:off x="11521440" y="422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latin typeface="Apercu Light" panose="02000506030000020004" pitchFamily="2" charset="77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BE73318-6E8B-1442-9F54-22A5A68B9AD7}"/>
              </a:ext>
            </a:extLst>
          </p:cNvPr>
          <p:cNvSpPr txBox="1"/>
          <p:nvPr/>
        </p:nvSpPr>
        <p:spPr>
          <a:xfrm>
            <a:off x="1134999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latin typeface="Apercu Light" panose="02000506030000020004" pitchFamily="2" charset="77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F421057-35A1-4E4E-BCAF-BED86F049F7E}"/>
              </a:ext>
            </a:extLst>
          </p:cNvPr>
          <p:cNvSpPr txBox="1"/>
          <p:nvPr/>
        </p:nvSpPr>
        <p:spPr>
          <a:xfrm>
            <a:off x="10949940" y="27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latin typeface="Apercu Light" panose="02000506030000020004" pitchFamily="2" charset="77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7595F29-FD5A-044C-A2A8-CA9A061593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600" y="331200"/>
            <a:ext cx="1123200" cy="3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0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DBAFD9A-73D2-474B-CFC4-74F9E951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Checklista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EB5FF05-2E8D-7F85-73F4-5C9056663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Kontrollera avtalsparten noga</a:t>
            </a:r>
          </a:p>
          <a:p>
            <a:r>
              <a:rPr lang="sv-SE" dirty="0"/>
              <a:t>Hämta information från offentliga register</a:t>
            </a:r>
          </a:p>
          <a:p>
            <a:r>
              <a:rPr lang="sv-SE" dirty="0"/>
              <a:t>Använd ekobrottsmyndighetens checklista</a:t>
            </a:r>
          </a:p>
          <a:p>
            <a:r>
              <a:rPr lang="sv-SE" dirty="0"/>
              <a:t>Ta en kreditupplysning</a:t>
            </a:r>
          </a:p>
          <a:p>
            <a:r>
              <a:rPr lang="sv-SE" dirty="0"/>
              <a:t>Behov av särskild säkerhet?</a:t>
            </a:r>
          </a:p>
          <a:p>
            <a:r>
              <a:rPr lang="sv-SE" dirty="0"/>
              <a:t>Skriv ett tydligt och välformulerat kontrakt</a:t>
            </a:r>
          </a:p>
          <a:p>
            <a:r>
              <a:rPr lang="sv-SE" dirty="0"/>
              <a:t>Var noga med att ange ändamålet</a:t>
            </a:r>
          </a:p>
          <a:p>
            <a:r>
              <a:rPr lang="sv-SE" dirty="0"/>
              <a:t>Reglera väsentliga förutsättningar</a:t>
            </a:r>
          </a:p>
          <a:p>
            <a:r>
              <a:rPr lang="sv-SE" dirty="0"/>
              <a:t>Äganderättsklausul?</a:t>
            </a:r>
          </a:p>
        </p:txBody>
      </p:sp>
      <p:pic>
        <p:nvPicPr>
          <p:cNvPr id="14" name="Platshållare för bild 13">
            <a:extLst>
              <a:ext uri="{FF2B5EF4-FFF2-40B4-BE49-F238E27FC236}">
                <a16:creationId xmlns:a16="http://schemas.microsoft.com/office/drawing/2014/main" id="{C66B1044-CE95-4E9B-A8C0-E425F60F5D9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00589">
            <a:off x="1444234" y="998874"/>
            <a:ext cx="3690766" cy="4151152"/>
          </a:xfr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latshållare för bild 11" descr="En bild som visar byggnad, scen, trottoar, gata&#10;&#10;Automatiskt genererad beskrivning">
            <a:extLst>
              <a:ext uri="{FF2B5EF4-FFF2-40B4-BE49-F238E27FC236}">
                <a16:creationId xmlns:a16="http://schemas.microsoft.com/office/drawing/2014/main" id="{8CAC35FB-1A94-AC96-AFBA-6BEFFA3C79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45410">
            <a:off x="818690" y="2130071"/>
            <a:ext cx="3444128" cy="38737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79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FA73381-AAEB-E758-3474-2015BD64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908050"/>
            <a:ext cx="4644517" cy="1249189"/>
          </a:xfrm>
        </p:spPr>
        <p:txBody>
          <a:bodyPr/>
          <a:lstStyle/>
          <a:p>
            <a:r>
              <a:rPr lang="sv-SE" dirty="0"/>
              <a:t>Typer av lokaler med särskild risk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2AEBF9-5374-A94E-7E5E-CB2405363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Skönhetsvård - massage</a:t>
            </a:r>
          </a:p>
          <a:p>
            <a:r>
              <a:rPr lang="sv-SE" dirty="0"/>
              <a:t>Solarier</a:t>
            </a:r>
          </a:p>
          <a:p>
            <a:r>
              <a:rPr lang="sv-SE" dirty="0"/>
              <a:t>Café/restaurang</a:t>
            </a:r>
          </a:p>
          <a:p>
            <a:r>
              <a:rPr lang="sv-SE" dirty="0"/>
              <a:t>Kiosk/närbutik</a:t>
            </a:r>
          </a:p>
        </p:txBody>
      </p:sp>
      <p:pic>
        <p:nvPicPr>
          <p:cNvPr id="7" name="Platshållare för bild 6" descr="En bild som visar inomhus, område, flera&#10;&#10;Automatiskt genererad beskrivning">
            <a:extLst>
              <a:ext uri="{FF2B5EF4-FFF2-40B4-BE49-F238E27FC236}">
                <a16:creationId xmlns:a16="http://schemas.microsoft.com/office/drawing/2014/main" id="{933A6FB9-D870-9259-3E9A-C501E2468F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812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text, inomhus, dator, bärbar dator&#10;&#10;Automatiskt genererad beskrivning">
            <a:extLst>
              <a:ext uri="{FF2B5EF4-FFF2-40B4-BE49-F238E27FC236}">
                <a16:creationId xmlns:a16="http://schemas.microsoft.com/office/drawing/2014/main" id="{900E0257-33C4-8577-62D9-DE76C80E85C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119FF23-DC28-2BC2-5849-89BDED6A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Ekobrottsmyndighetens tips på kontroller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06DFC76-7031-ECE0-4164-7142889438D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09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09EF4853-03C8-51C5-70A5-28F3C9B0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908050"/>
            <a:ext cx="4572509" cy="1249189"/>
          </a:xfrm>
        </p:spPr>
        <p:txBody>
          <a:bodyPr/>
          <a:lstStyle/>
          <a:p>
            <a:r>
              <a:rPr lang="sv-SE" sz="3200" dirty="0"/>
              <a:t>Ekobrottsmyndigheten – del av checklista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CFAFD32F-9A4C-A59D-1716-CCC1411EF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Ekonomi </a:t>
            </a:r>
          </a:p>
          <a:p>
            <a:r>
              <a:rPr lang="sv-SE" dirty="0"/>
              <a:t>Varningslistor</a:t>
            </a:r>
          </a:p>
          <a:p>
            <a:r>
              <a:rPr lang="sv-SE" dirty="0"/>
              <a:t>Vem äger bolaget?</a:t>
            </a:r>
          </a:p>
          <a:p>
            <a:r>
              <a:rPr lang="sv-SE" dirty="0"/>
              <a:t>Vilka sitter i styrelsen?</a:t>
            </a:r>
          </a:p>
          <a:p>
            <a:r>
              <a:rPr lang="sv-SE" dirty="0"/>
              <a:t>Vem ska driva verksamheten?</a:t>
            </a:r>
          </a:p>
          <a:p>
            <a:r>
              <a:rPr lang="sv-SE" dirty="0"/>
              <a:t>Nystartat? </a:t>
            </a:r>
          </a:p>
          <a:p>
            <a:r>
              <a:rPr lang="sv-SE" dirty="0"/>
              <a:t>Rättsliga ärenden (tingsrätter, förvaltningsdomstol, arbetsdomstol)</a:t>
            </a:r>
          </a:p>
          <a:p>
            <a:endParaRPr lang="sv-SE" dirty="0">
              <a:highlight>
                <a:srgbClr val="FFFF00"/>
              </a:highlight>
            </a:endParaRPr>
          </a:p>
          <a:p>
            <a:endParaRPr lang="sv-SE" dirty="0"/>
          </a:p>
        </p:txBody>
      </p:sp>
      <p:pic>
        <p:nvPicPr>
          <p:cNvPr id="7" name="Platshållare för bild 6" descr="En bild som visar tak, byggnad&#10;&#10;Automatiskt genererad beskrivning">
            <a:extLst>
              <a:ext uri="{FF2B5EF4-FFF2-40B4-BE49-F238E27FC236}">
                <a16:creationId xmlns:a16="http://schemas.microsoft.com/office/drawing/2014/main" id="{DB0339DF-12CD-5A35-4E2A-865E7070C7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095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person, inomhus, kuvert, arbetsbord&#10;&#10;Automatiskt genererad beskrivning">
            <a:extLst>
              <a:ext uri="{FF2B5EF4-FFF2-40B4-BE49-F238E27FC236}">
                <a16:creationId xmlns:a16="http://schemas.microsoft.com/office/drawing/2014/main" id="{968E23AE-EB87-CC5B-2118-3E2E76E337D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B0792-1231-0BEB-EF02-A1D6F10C97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5440" y="1124744"/>
            <a:ext cx="5472608" cy="34563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09EF4853-03C8-51C5-70A5-28F3C9B0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40" y="1510225"/>
            <a:ext cx="4798800" cy="1054720"/>
          </a:xfrm>
        </p:spPr>
        <p:txBody>
          <a:bodyPr anchor="t">
            <a:normAutofit/>
          </a:bodyPr>
          <a:lstStyle/>
          <a:p>
            <a:r>
              <a:rPr lang="sv-SE" dirty="0"/>
              <a:t>Kontroll vid överlåtelse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CFAFD32F-9A4C-A59D-1716-CCC1411EFE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83040" y="2950426"/>
            <a:ext cx="4798800" cy="2566806"/>
          </a:xfrm>
        </p:spPr>
        <p:txBody>
          <a:bodyPr>
            <a:normAutofit/>
          </a:bodyPr>
          <a:lstStyle/>
          <a:p>
            <a:r>
              <a:rPr lang="sv-SE" sz="2400" dirty="0"/>
              <a:t>Gör samma kontroller av de nya företrädarna vid överlåtelse av verksamheten.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A7E49FB-DEF9-EA03-5541-73BF8DADD6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731600" y="332656"/>
            <a:ext cx="1123200" cy="36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3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text, vägg, inomhus, person&#10;&#10;Automatiskt genererad beskrivning">
            <a:extLst>
              <a:ext uri="{FF2B5EF4-FFF2-40B4-BE49-F238E27FC236}">
                <a16:creationId xmlns:a16="http://schemas.microsoft.com/office/drawing/2014/main" id="{80D61E78-8319-1E21-A7F2-A25ADD1F001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53AE1A4-1EF7-540E-CA00-B5CC32CD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Villkor i hyreskontraktet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046E6D-832E-248B-8C0C-ED18A3CB61E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21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1F89CE-625D-49DE-807E-4BAD0A61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Lokalens användning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FC026D-B96C-49DB-BD13-34BBD3E4A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Var specifik!</a:t>
            </a:r>
          </a:p>
          <a:p>
            <a:r>
              <a:rPr lang="sv-SE" dirty="0"/>
              <a:t>Att använda lokalen i strid med avtalat ändamål leder till att hyreskontraktet kan sägas upp i förtid.</a:t>
            </a:r>
          </a:p>
          <a:p>
            <a:r>
              <a:rPr lang="sv-SE" dirty="0"/>
              <a:t>Krävs hyresvärdens samtycke eller hyresnämndens tillstånd för att ändra verksamheten i lokalen</a:t>
            </a:r>
          </a:p>
          <a:p>
            <a:r>
              <a:rPr lang="sv-SE" dirty="0"/>
              <a:t>Kan ha betydelse vid överlåtelse av hyresrätten</a:t>
            </a:r>
          </a:p>
          <a:p>
            <a:endParaRPr lang="sv-SE" dirty="0"/>
          </a:p>
        </p:txBody>
      </p:sp>
      <p:pic>
        <p:nvPicPr>
          <p:cNvPr id="10" name="Platshållare för bild 9" descr="En bild som visar inomhus, möbler&#10;&#10;Automatiskt genererad beskrivning">
            <a:extLst>
              <a:ext uri="{FF2B5EF4-FFF2-40B4-BE49-F238E27FC236}">
                <a16:creationId xmlns:a16="http://schemas.microsoft.com/office/drawing/2014/main" id="{6135FB6B-21C1-EA98-F212-3DC3141E09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024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latshållare för bild 19" descr="En bild som visar inomhus, golv, vägg, rum&#10;&#10;Automatiskt genererad beskrivning">
            <a:extLst>
              <a:ext uri="{FF2B5EF4-FFF2-40B4-BE49-F238E27FC236}">
                <a16:creationId xmlns:a16="http://schemas.microsoft.com/office/drawing/2014/main" id="{83F96417-7A19-C114-9F36-9C8E1222546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"/>
            <a:ext cx="12192000" cy="6857850"/>
          </a:xfrm>
          <a:noFill/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850CB21-BE08-9E68-6EC8-C9E374508B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5440" y="1052736"/>
            <a:ext cx="7056784" cy="40684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E095BC2-4BBE-4524-AA33-7F36E586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40" y="1520788"/>
            <a:ext cx="6729184" cy="1080042"/>
          </a:xfrm>
        </p:spPr>
        <p:txBody>
          <a:bodyPr anchor="t">
            <a:noAutofit/>
          </a:bodyPr>
          <a:lstStyle/>
          <a:p>
            <a:r>
              <a:rPr lang="sv-SE" dirty="0"/>
              <a:t>Reglera andra väsentliga förutsättningar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BD4099-C859-48B5-B380-C668AE529DD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90173" y="2960792"/>
            <a:ext cx="5973100" cy="1836360"/>
          </a:xfrm>
        </p:spPr>
        <p:txBody>
          <a:bodyPr>
            <a:normAutofit/>
          </a:bodyPr>
          <a:lstStyle/>
          <a:p>
            <a:r>
              <a:rPr lang="sv-SE" sz="2400" dirty="0"/>
              <a:t>Reglera även HUR lokalen får användas</a:t>
            </a:r>
          </a:p>
          <a:p>
            <a:r>
              <a:rPr lang="sv-SE" sz="2400" dirty="0"/>
              <a:t>Hyrestid</a:t>
            </a:r>
          </a:p>
          <a:p>
            <a:r>
              <a:rPr lang="sv-SE" sz="2400" dirty="0"/>
              <a:t>Säkerhet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FB3B177C-038D-688A-B35F-36CB89093A2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731600" y="332656"/>
            <a:ext cx="1123200" cy="36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78235"/>
      </p:ext>
    </p:extLst>
  </p:cSld>
  <p:clrMapOvr>
    <a:masterClrMapping/>
  </p:clrMapOvr>
</p:sld>
</file>

<file path=ppt/theme/theme1.xml><?xml version="1.0" encoding="utf-8"?>
<a:theme xmlns:a="http://schemas.openxmlformats.org/drawingml/2006/main" name="Fastighetsägarna">
  <a:themeElements>
    <a:clrScheme name="Fastighetsägarna">
      <a:dk1>
        <a:srgbClr val="1A1918"/>
      </a:dk1>
      <a:lt1>
        <a:srgbClr val="FFFFFF"/>
      </a:lt1>
      <a:dk2>
        <a:srgbClr val="1A1918"/>
      </a:dk2>
      <a:lt2>
        <a:srgbClr val="9D9D9C"/>
      </a:lt2>
      <a:accent1>
        <a:srgbClr val="F1841D"/>
      </a:accent1>
      <a:accent2>
        <a:srgbClr val="8BCED3"/>
      </a:accent2>
      <a:accent3>
        <a:srgbClr val="00638E"/>
      </a:accent3>
      <a:accent4>
        <a:srgbClr val="6DA92F"/>
      </a:accent4>
      <a:accent5>
        <a:srgbClr val="841C56"/>
      </a:accent5>
      <a:accent6>
        <a:srgbClr val="FCD62B"/>
      </a:accent6>
      <a:hlink>
        <a:srgbClr val="00638E"/>
      </a:hlink>
      <a:folHlink>
        <a:srgbClr val="00638E"/>
      </a:folHlink>
    </a:clrScheme>
    <a:fontScheme name="Fastighetsägarna">
      <a:majorFont>
        <a:latin typeface="Apercu"/>
        <a:ea typeface=""/>
        <a:cs typeface=""/>
      </a:majorFont>
      <a:minorFont>
        <a:latin typeface="Aperc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stighetsägarna - 2020-03-04.potx" id="{D757436F-1BF6-4731-834A-EF378166170D}" vid="{513B6C18-DD5F-48DB-B9D4-8F7D3B2C3D5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c60c4e-b653-4959-ac21-2e3b2c09e225">
      <Terms xmlns="http://schemas.microsoft.com/office/infopath/2007/PartnerControls"/>
    </lcf76f155ced4ddcb4097134ff3c332f>
    <TaxCatchAll xmlns="51e3f7c7-a896-4aeb-9f7c-08f156bd8b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C157F49FA5A544907B4ABE46BF79E0" ma:contentTypeVersion="14" ma:contentTypeDescription="Skapa ett nytt dokument." ma:contentTypeScope="" ma:versionID="844ece8874a89df081b4509abb4b98c9">
  <xsd:schema xmlns:xsd="http://www.w3.org/2001/XMLSchema" xmlns:xs="http://www.w3.org/2001/XMLSchema" xmlns:p="http://schemas.microsoft.com/office/2006/metadata/properties" xmlns:ns2="75c60c4e-b653-4959-ac21-2e3b2c09e225" xmlns:ns3="51e3f7c7-a896-4aeb-9f7c-08f156bd8b8a" targetNamespace="http://schemas.microsoft.com/office/2006/metadata/properties" ma:root="true" ma:fieldsID="4ad2adcbd70b74619c6e435f96e74302" ns2:_="" ns3:_="">
    <xsd:import namespace="75c60c4e-b653-4959-ac21-2e3b2c09e225"/>
    <xsd:import namespace="51e3f7c7-a896-4aeb-9f7c-08f156bd8b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60c4e-b653-4959-ac21-2e3b2c09e2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ed9d6814-c3b0-461e-bdf4-db9ceea45a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3f7c7-a896-4aeb-9f7c-08f156bd8b8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024db87-5ecf-4232-a366-86287088c787}" ma:internalName="TaxCatchAll" ma:showField="CatchAllData" ma:web="51e3f7c7-a896-4aeb-9f7c-08f156bd8b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9DB6F9-4FF3-425E-870E-2D6E8916C5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CB968D-2370-4FDE-A65C-3691E30A736B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1e3f7c7-a896-4aeb-9f7c-08f156bd8b8a"/>
    <ds:schemaRef ds:uri="75c60c4e-b653-4959-ac21-2e3b2c09e225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D667B33-7B63-4574-B613-1B6DCC35F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60c4e-b653-4959-ac21-2e3b2c09e225"/>
    <ds:schemaRef ds:uri="51e3f7c7-a896-4aeb-9f7c-08f156bd8b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637</Words>
  <Application>Microsoft Office PowerPoint</Application>
  <PresentationFormat>Bredbild</PresentationFormat>
  <Paragraphs>79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Arial</vt:lpstr>
      <vt:lpstr>Apercu</vt:lpstr>
      <vt:lpstr>Apercu Light</vt:lpstr>
      <vt:lpstr>Calibri</vt:lpstr>
      <vt:lpstr>OrigGarmnd BT</vt:lpstr>
      <vt:lpstr>Courier New</vt:lpstr>
      <vt:lpstr>Fastighetsägarna</vt:lpstr>
      <vt:lpstr>Hur kan fastighetsägare agera för att minska utrymmet för den kriminella ekonomin?</vt:lpstr>
      <vt:lpstr>Checklista</vt:lpstr>
      <vt:lpstr>Typer av lokaler med särskild risk</vt:lpstr>
      <vt:lpstr>Ekobrottsmyndighetens tips på kontroller</vt:lpstr>
      <vt:lpstr>Ekobrottsmyndigheten – del av checklista</vt:lpstr>
      <vt:lpstr>Kontroll vid överlåtelse</vt:lpstr>
      <vt:lpstr>Villkor i hyreskontraktet</vt:lpstr>
      <vt:lpstr>Lokalens användning</vt:lpstr>
      <vt:lpstr>Reglera andra väsentliga förutsättningar</vt:lpstr>
      <vt:lpstr>Äganderättsövergångsklausul</vt:lpstr>
      <vt:lpstr>Agera om ni misstänker kriminalitet</vt:lpstr>
      <vt:lpstr>Lagstiftningsförändringar på gång</vt:lpstr>
      <vt:lpstr>”Tryggare bostadsområden” (SOU 2023:57) </vt:lpstr>
      <vt:lpstr>”Tryggare bostadsområden” forts.</vt:lpstr>
      <vt:lpstr>”Tryggare bostadsområden” forts.</vt:lpstr>
      <vt:lpstr>Tack för oss på Fastighetsägarna</vt:lpstr>
      <vt:lpstr>Fastighetsägarna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presentation</dc:title>
  <dc:creator>emma.osterdahl@fastighetsagarna.se</dc:creator>
  <cp:lastModifiedBy>Emma Österdahl</cp:lastModifiedBy>
  <cp:revision>118</cp:revision>
  <cp:lastPrinted>2024-01-29T10:07:57Z</cp:lastPrinted>
  <dcterms:created xsi:type="dcterms:W3CDTF">2019-11-21T12:37:36Z</dcterms:created>
  <dcterms:modified xsi:type="dcterms:W3CDTF">2024-02-06T09:56:27Z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0x010100B9C157F49FA5A544907B4ABE46BF79E0</vt:lpwstr>
  </property>
  <property fmtid="{D5CDD505-2E9C-101B-9397-08002B2CF9AE}" pid="3" name="MediaServiceImageTags">
    <vt:lpwstr/>
  </property>
</Properties>
</file>