
<file path=[Content_Types].xml><?xml version="1.0" encoding="utf-8"?>
<Types xmlns="http://schemas.openxmlformats.org/package/2006/content-types">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25" r:id="rId1"/>
    <p:sldMasterId id="2147483788" r:id="rId2"/>
    <p:sldMasterId id="2147483861" r:id="rId3"/>
    <p:sldMasterId id="2147483874" r:id="rId4"/>
    <p:sldMasterId id="2147483887" r:id="rId5"/>
    <p:sldMasterId id="2147483900" r:id="rId6"/>
    <p:sldMasterId id="2147483914" r:id="rId7"/>
    <p:sldMasterId id="2147483927" r:id="rId8"/>
    <p:sldMasterId id="2147483940" r:id="rId9"/>
    <p:sldMasterId id="2147483953" r:id="rId10"/>
  </p:sldMasterIdLst>
  <p:notesMasterIdLst>
    <p:notesMasterId r:id="rId30"/>
  </p:notesMasterIdLst>
  <p:handoutMasterIdLst>
    <p:handoutMasterId r:id="rId31"/>
  </p:handoutMasterIdLst>
  <p:sldIdLst>
    <p:sldId id="1291" r:id="rId11"/>
    <p:sldId id="4453" r:id="rId12"/>
    <p:sldId id="279" r:id="rId13"/>
    <p:sldId id="4518" r:id="rId14"/>
    <p:sldId id="4450" r:id="rId15"/>
    <p:sldId id="4444" r:id="rId16"/>
    <p:sldId id="2076137824" r:id="rId17"/>
    <p:sldId id="2076137780" r:id="rId18"/>
    <p:sldId id="4465" r:id="rId19"/>
    <p:sldId id="1297" r:id="rId20"/>
    <p:sldId id="2076137827" r:id="rId21"/>
    <p:sldId id="2076137829" r:id="rId22"/>
    <p:sldId id="2076137826" r:id="rId23"/>
    <p:sldId id="2076137828" r:id="rId24"/>
    <p:sldId id="2076137825" r:id="rId25"/>
    <p:sldId id="2076137830" r:id="rId26"/>
    <p:sldId id="4520" r:id="rId27"/>
    <p:sldId id="414" r:id="rId28"/>
    <p:sldId id="4549" r:id="rId29"/>
  </p:sldIdLst>
  <p:sldSz cx="9144000" cy="5715000" type="screen16x10"/>
  <p:notesSz cx="6797675" cy="9874250"/>
  <p:kinsoku lang="ja-JP" invalStChars="、。，．・：；？！゛゜ヽヾゝゞ々ー’”）〕］｝〉》」』】°‰′″℃￠％ぁぃぅぇぉっゃゅょゎァィゥェォッャュョヮヵヶ!%),.:;?]}｡｣､･ｧｨｩｪｫｬｭｮｯｰﾞﾟ" invalEndChars="‘“（〔［｛〈《「『【￥＄$([\{｢￡"/>
  <p:defaultTextStyle>
    <a:defPPr>
      <a:defRPr lang="sv-SE"/>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05216" algn="l" rtl="0" eaLnBrk="0" fontAlgn="base" hangingPunct="0">
      <a:spcBef>
        <a:spcPct val="0"/>
      </a:spcBef>
      <a:spcAft>
        <a:spcPct val="0"/>
      </a:spcAft>
      <a:defRPr sz="2100" kern="1200">
        <a:solidFill>
          <a:schemeClr val="tx1"/>
        </a:solidFill>
        <a:latin typeface="Arial" charset="0"/>
        <a:ea typeface="+mn-ea"/>
        <a:cs typeface="+mn-cs"/>
      </a:defRPr>
    </a:lvl2pPr>
    <a:lvl3pPr marL="810433" algn="l" rtl="0" eaLnBrk="0" fontAlgn="base" hangingPunct="0">
      <a:spcBef>
        <a:spcPct val="0"/>
      </a:spcBef>
      <a:spcAft>
        <a:spcPct val="0"/>
      </a:spcAft>
      <a:defRPr sz="2100" kern="1200">
        <a:solidFill>
          <a:schemeClr val="tx1"/>
        </a:solidFill>
        <a:latin typeface="Arial" charset="0"/>
        <a:ea typeface="+mn-ea"/>
        <a:cs typeface="+mn-cs"/>
      </a:defRPr>
    </a:lvl3pPr>
    <a:lvl4pPr marL="1215649" algn="l" rtl="0" eaLnBrk="0" fontAlgn="base" hangingPunct="0">
      <a:spcBef>
        <a:spcPct val="0"/>
      </a:spcBef>
      <a:spcAft>
        <a:spcPct val="0"/>
      </a:spcAft>
      <a:defRPr sz="2100" kern="1200">
        <a:solidFill>
          <a:schemeClr val="tx1"/>
        </a:solidFill>
        <a:latin typeface="Arial" charset="0"/>
        <a:ea typeface="+mn-ea"/>
        <a:cs typeface="+mn-cs"/>
      </a:defRPr>
    </a:lvl4pPr>
    <a:lvl5pPr marL="1620865" algn="l" rtl="0" eaLnBrk="0" fontAlgn="base" hangingPunct="0">
      <a:spcBef>
        <a:spcPct val="0"/>
      </a:spcBef>
      <a:spcAft>
        <a:spcPct val="0"/>
      </a:spcAft>
      <a:defRPr sz="2100" kern="1200">
        <a:solidFill>
          <a:schemeClr val="tx1"/>
        </a:solidFill>
        <a:latin typeface="Arial" charset="0"/>
        <a:ea typeface="+mn-ea"/>
        <a:cs typeface="+mn-cs"/>
      </a:defRPr>
    </a:lvl5pPr>
    <a:lvl6pPr marL="2026082" algn="l" defTabSz="810433" rtl="0" eaLnBrk="1" latinLnBrk="0" hangingPunct="1">
      <a:defRPr sz="2100" kern="1200">
        <a:solidFill>
          <a:schemeClr val="tx1"/>
        </a:solidFill>
        <a:latin typeface="Arial" charset="0"/>
        <a:ea typeface="+mn-ea"/>
        <a:cs typeface="+mn-cs"/>
      </a:defRPr>
    </a:lvl6pPr>
    <a:lvl7pPr marL="2431298" algn="l" defTabSz="810433" rtl="0" eaLnBrk="1" latinLnBrk="0" hangingPunct="1">
      <a:defRPr sz="2100" kern="1200">
        <a:solidFill>
          <a:schemeClr val="tx1"/>
        </a:solidFill>
        <a:latin typeface="Arial" charset="0"/>
        <a:ea typeface="+mn-ea"/>
        <a:cs typeface="+mn-cs"/>
      </a:defRPr>
    </a:lvl7pPr>
    <a:lvl8pPr marL="2836515" algn="l" defTabSz="810433" rtl="0" eaLnBrk="1" latinLnBrk="0" hangingPunct="1">
      <a:defRPr sz="2100" kern="1200">
        <a:solidFill>
          <a:schemeClr val="tx1"/>
        </a:solidFill>
        <a:latin typeface="Arial" charset="0"/>
        <a:ea typeface="+mn-ea"/>
        <a:cs typeface="+mn-cs"/>
      </a:defRPr>
    </a:lvl8pPr>
    <a:lvl9pPr marL="3241731" algn="l" defTabSz="810433" rtl="0" eaLnBrk="1" latinLnBrk="0" hangingPunct="1">
      <a:defRPr sz="21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guide id="3" orient="horz" pos="1800">
          <p15:clr>
            <a:srgbClr val="A4A3A4"/>
          </p15:clr>
        </p15:guide>
        <p15:guide id="4" pos="2880">
          <p15:clr>
            <a:srgbClr val="A4A3A4"/>
          </p15:clr>
        </p15:guide>
      </p15:sldGuideLst>
    </p:ext>
    <p:ext uri="{2D200454-40CA-4A62-9FC3-DE9A4176ACB9}">
      <p15:notesGuideLst xmlns:p15="http://schemas.microsoft.com/office/powerpoint/2012/main">
        <p15:guide id="1" orient="horz" pos="3110">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ael Falkhed" initials="MF" lastIdx="1" clrIdx="0">
    <p:extLst>
      <p:ext uri="{19B8F6BF-5375-455C-9EA6-DF929625EA0E}">
        <p15:presenceInfo xmlns:p15="http://schemas.microsoft.com/office/powerpoint/2012/main" userId="S-1-5-21-506447655-3228168094-816415892-761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65A9B"/>
    <a:srgbClr val="FFCC33"/>
    <a:srgbClr val="1862A8"/>
    <a:srgbClr val="1862AB"/>
    <a:srgbClr val="0033CC"/>
    <a:srgbClr val="326ABE"/>
    <a:srgbClr val="3272BE"/>
    <a:srgbClr val="3275BE"/>
    <a:srgbClr val="306AC0"/>
    <a:srgbClr val="2E83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87500" autoAdjust="0"/>
  </p:normalViewPr>
  <p:slideViewPr>
    <p:cSldViewPr>
      <p:cViewPr varScale="1">
        <p:scale>
          <a:sx n="70" d="100"/>
          <a:sy n="70" d="100"/>
        </p:scale>
        <p:origin x="1264" y="48"/>
      </p:cViewPr>
      <p:guideLst>
        <p:guide orient="horz" pos="2160"/>
        <p:guide pos="3120"/>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notesViewPr>
    <p:cSldViewPr>
      <p:cViewPr varScale="1">
        <p:scale>
          <a:sx n="92" d="100"/>
          <a:sy n="92" d="100"/>
        </p:scale>
        <p:origin x="3750" y="90"/>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F9A956-88A5-45F6-B8FF-BEB879E317B4}" type="doc">
      <dgm:prSet loTypeId="urn:microsoft.com/office/officeart/2005/8/layout/chart3" loCatId="cycle" qsTypeId="urn:microsoft.com/office/officeart/2005/8/quickstyle/simple1" qsCatId="simple" csTypeId="urn:microsoft.com/office/officeart/2005/8/colors/colorful2" csCatId="colorful" phldr="1"/>
      <dgm:spPr/>
    </dgm:pt>
    <dgm:pt modelId="{D54D99DF-5C40-43C2-A5AE-99C1BA48069A}">
      <dgm:prSet phldrT="[Text]"/>
      <dgm:spPr/>
      <dgm:t>
        <a:bodyPr/>
        <a:lstStyle/>
        <a:p>
          <a:r>
            <a:rPr lang="sv-SE" dirty="0"/>
            <a:t>Polisens ansvar och befogenheter</a:t>
          </a:r>
        </a:p>
      </dgm:t>
    </dgm:pt>
    <dgm:pt modelId="{40FEDF21-D25E-4354-B221-DFDA6C73017A}" type="parTrans" cxnId="{4D00C496-A6A9-48B1-93C0-BEA4A2D4DE35}">
      <dgm:prSet/>
      <dgm:spPr/>
      <dgm:t>
        <a:bodyPr/>
        <a:lstStyle/>
        <a:p>
          <a:endParaRPr lang="sv-SE"/>
        </a:p>
      </dgm:t>
    </dgm:pt>
    <dgm:pt modelId="{F250BC51-DEDA-4AC3-9EAB-0004FE5FA80E}" type="sibTrans" cxnId="{4D00C496-A6A9-48B1-93C0-BEA4A2D4DE35}">
      <dgm:prSet/>
      <dgm:spPr/>
      <dgm:t>
        <a:bodyPr/>
        <a:lstStyle/>
        <a:p>
          <a:endParaRPr lang="sv-SE"/>
        </a:p>
      </dgm:t>
    </dgm:pt>
    <dgm:pt modelId="{DE750883-0A84-4A15-8BBC-A809E954EAA1}">
      <dgm:prSet phldrT="[Text]"/>
      <dgm:spPr>
        <a:solidFill>
          <a:srgbClr val="96A9EE"/>
        </a:solidFill>
      </dgm:spPr>
      <dgm:t>
        <a:bodyPr/>
        <a:lstStyle/>
        <a:p>
          <a:endParaRPr lang="sv-SE" dirty="0"/>
        </a:p>
      </dgm:t>
    </dgm:pt>
    <dgm:pt modelId="{C6C3A0D9-324A-42D8-B418-8D62272FF870}" type="parTrans" cxnId="{5CC97701-2E88-4230-A7C4-6C461A218EE3}">
      <dgm:prSet/>
      <dgm:spPr/>
      <dgm:t>
        <a:bodyPr/>
        <a:lstStyle/>
        <a:p>
          <a:endParaRPr lang="sv-SE"/>
        </a:p>
      </dgm:t>
    </dgm:pt>
    <dgm:pt modelId="{997E968F-1368-4E9F-B5B7-4AFE3C86B671}" type="sibTrans" cxnId="{5CC97701-2E88-4230-A7C4-6C461A218EE3}">
      <dgm:prSet/>
      <dgm:spPr/>
      <dgm:t>
        <a:bodyPr/>
        <a:lstStyle/>
        <a:p>
          <a:endParaRPr lang="sv-SE"/>
        </a:p>
      </dgm:t>
    </dgm:pt>
    <dgm:pt modelId="{1F45FE23-5512-4232-BEF7-930E4E27DD32}">
      <dgm:prSet phldrT="[Text]"/>
      <dgm:spPr>
        <a:solidFill>
          <a:srgbClr val="96A9EE"/>
        </a:solidFill>
      </dgm:spPr>
      <dgm:t>
        <a:bodyPr/>
        <a:lstStyle/>
        <a:p>
          <a:endParaRPr lang="sv-SE" dirty="0"/>
        </a:p>
        <a:p>
          <a:r>
            <a:rPr lang="sv-SE" dirty="0"/>
            <a:t>Övriga samhällsaktörers ansvar och befogenheter</a:t>
          </a:r>
        </a:p>
      </dgm:t>
    </dgm:pt>
    <dgm:pt modelId="{6DF3738B-E282-433D-B731-521926CB6A53}" type="sibTrans" cxnId="{079BDA25-D212-4F5E-812A-9EF158517CC6}">
      <dgm:prSet/>
      <dgm:spPr/>
      <dgm:t>
        <a:bodyPr/>
        <a:lstStyle/>
        <a:p>
          <a:endParaRPr lang="sv-SE"/>
        </a:p>
      </dgm:t>
    </dgm:pt>
    <dgm:pt modelId="{A109FE9A-FD64-4596-BBE9-2252A85CAC77}" type="parTrans" cxnId="{079BDA25-D212-4F5E-812A-9EF158517CC6}">
      <dgm:prSet/>
      <dgm:spPr/>
      <dgm:t>
        <a:bodyPr/>
        <a:lstStyle/>
        <a:p>
          <a:endParaRPr lang="sv-SE"/>
        </a:p>
      </dgm:t>
    </dgm:pt>
    <dgm:pt modelId="{B36B2DC9-CE99-4E5F-8CC2-482AEE5FBFBA}" type="pres">
      <dgm:prSet presAssocID="{A2F9A956-88A5-45F6-B8FF-BEB879E317B4}" presName="compositeShape" presStyleCnt="0">
        <dgm:presLayoutVars>
          <dgm:chMax val="7"/>
          <dgm:dir/>
          <dgm:resizeHandles val="exact"/>
        </dgm:presLayoutVars>
      </dgm:prSet>
      <dgm:spPr/>
    </dgm:pt>
    <dgm:pt modelId="{07646536-7FDB-4664-BE94-B7ECD2246976}" type="pres">
      <dgm:prSet presAssocID="{A2F9A956-88A5-45F6-B8FF-BEB879E317B4}" presName="wedge1" presStyleLbl="node1" presStyleIdx="0" presStyleCnt="3"/>
      <dgm:spPr/>
    </dgm:pt>
    <dgm:pt modelId="{FDA96E6B-ECD3-4FC9-B6D5-6EA88E9F3A5A}" type="pres">
      <dgm:prSet presAssocID="{A2F9A956-88A5-45F6-B8FF-BEB879E317B4}" presName="wedge1Tx" presStyleLbl="node1" presStyleIdx="0" presStyleCnt="3">
        <dgm:presLayoutVars>
          <dgm:chMax val="0"/>
          <dgm:chPref val="0"/>
          <dgm:bulletEnabled val="1"/>
        </dgm:presLayoutVars>
      </dgm:prSet>
      <dgm:spPr/>
    </dgm:pt>
    <dgm:pt modelId="{4D1E55F7-AC31-481E-A759-C6F473C619F1}" type="pres">
      <dgm:prSet presAssocID="{A2F9A956-88A5-45F6-B8FF-BEB879E317B4}" presName="wedge2" presStyleLbl="node1" presStyleIdx="1" presStyleCnt="3"/>
      <dgm:spPr/>
    </dgm:pt>
    <dgm:pt modelId="{D1F4D1E5-B794-4885-821E-99AC60F7620C}" type="pres">
      <dgm:prSet presAssocID="{A2F9A956-88A5-45F6-B8FF-BEB879E317B4}" presName="wedge2Tx" presStyleLbl="node1" presStyleIdx="1" presStyleCnt="3">
        <dgm:presLayoutVars>
          <dgm:chMax val="0"/>
          <dgm:chPref val="0"/>
          <dgm:bulletEnabled val="1"/>
        </dgm:presLayoutVars>
      </dgm:prSet>
      <dgm:spPr/>
    </dgm:pt>
    <dgm:pt modelId="{34319556-FFB8-4FC2-A3EF-FB7C325758A3}" type="pres">
      <dgm:prSet presAssocID="{A2F9A956-88A5-45F6-B8FF-BEB879E317B4}" presName="wedge3" presStyleLbl="node1" presStyleIdx="2" presStyleCnt="3"/>
      <dgm:spPr/>
    </dgm:pt>
    <dgm:pt modelId="{F40AE96E-EF3D-4EA3-970C-532D51BEC133}" type="pres">
      <dgm:prSet presAssocID="{A2F9A956-88A5-45F6-B8FF-BEB879E317B4}" presName="wedge3Tx" presStyleLbl="node1" presStyleIdx="2" presStyleCnt="3">
        <dgm:presLayoutVars>
          <dgm:chMax val="0"/>
          <dgm:chPref val="0"/>
          <dgm:bulletEnabled val="1"/>
        </dgm:presLayoutVars>
      </dgm:prSet>
      <dgm:spPr/>
    </dgm:pt>
  </dgm:ptLst>
  <dgm:cxnLst>
    <dgm:cxn modelId="{5CC97701-2E88-4230-A7C4-6C461A218EE3}" srcId="{A2F9A956-88A5-45F6-B8FF-BEB879E317B4}" destId="{DE750883-0A84-4A15-8BBC-A809E954EAA1}" srcOrd="1" destOrd="0" parTransId="{C6C3A0D9-324A-42D8-B418-8D62272FF870}" sibTransId="{997E968F-1368-4E9F-B5B7-4AFE3C86B671}"/>
    <dgm:cxn modelId="{079BDA25-D212-4F5E-812A-9EF158517CC6}" srcId="{A2F9A956-88A5-45F6-B8FF-BEB879E317B4}" destId="{1F45FE23-5512-4232-BEF7-930E4E27DD32}" srcOrd="2" destOrd="0" parTransId="{A109FE9A-FD64-4596-BBE9-2252A85CAC77}" sibTransId="{6DF3738B-E282-433D-B731-521926CB6A53}"/>
    <dgm:cxn modelId="{3FBE0038-947D-47FA-888E-5EC101E7C319}" type="presOf" srcId="{1F45FE23-5512-4232-BEF7-930E4E27DD32}" destId="{34319556-FFB8-4FC2-A3EF-FB7C325758A3}" srcOrd="0" destOrd="0" presId="urn:microsoft.com/office/officeart/2005/8/layout/chart3"/>
    <dgm:cxn modelId="{4D00C496-A6A9-48B1-93C0-BEA4A2D4DE35}" srcId="{A2F9A956-88A5-45F6-B8FF-BEB879E317B4}" destId="{D54D99DF-5C40-43C2-A5AE-99C1BA48069A}" srcOrd="0" destOrd="0" parTransId="{40FEDF21-D25E-4354-B221-DFDA6C73017A}" sibTransId="{F250BC51-DEDA-4AC3-9EAB-0004FE5FA80E}"/>
    <dgm:cxn modelId="{894076AA-79E1-40FE-BC4C-5F7CDEBC5432}" type="presOf" srcId="{D54D99DF-5C40-43C2-A5AE-99C1BA48069A}" destId="{07646536-7FDB-4664-BE94-B7ECD2246976}" srcOrd="0" destOrd="0" presId="urn:microsoft.com/office/officeart/2005/8/layout/chart3"/>
    <dgm:cxn modelId="{5978F9AC-21AD-428A-B2FE-4C6363FE942F}" type="presOf" srcId="{D54D99DF-5C40-43C2-A5AE-99C1BA48069A}" destId="{FDA96E6B-ECD3-4FC9-B6D5-6EA88E9F3A5A}" srcOrd="1" destOrd="0" presId="urn:microsoft.com/office/officeart/2005/8/layout/chart3"/>
    <dgm:cxn modelId="{D9CFE0B6-4F33-4298-98F0-A6E11F247D6E}" type="presOf" srcId="{A2F9A956-88A5-45F6-B8FF-BEB879E317B4}" destId="{B36B2DC9-CE99-4E5F-8CC2-482AEE5FBFBA}" srcOrd="0" destOrd="0" presId="urn:microsoft.com/office/officeart/2005/8/layout/chart3"/>
    <dgm:cxn modelId="{A247C1CF-2F94-4316-A07C-1D61E985763C}" type="presOf" srcId="{1F45FE23-5512-4232-BEF7-930E4E27DD32}" destId="{F40AE96E-EF3D-4EA3-970C-532D51BEC133}" srcOrd="1" destOrd="0" presId="urn:microsoft.com/office/officeart/2005/8/layout/chart3"/>
    <dgm:cxn modelId="{61C58FF7-4B16-4BF2-90B9-A2B129AC9ACB}" type="presOf" srcId="{DE750883-0A84-4A15-8BBC-A809E954EAA1}" destId="{D1F4D1E5-B794-4885-821E-99AC60F7620C}" srcOrd="1" destOrd="0" presId="urn:microsoft.com/office/officeart/2005/8/layout/chart3"/>
    <dgm:cxn modelId="{CFEA0DFD-1D49-496F-9DEB-2B80D5744248}" type="presOf" srcId="{DE750883-0A84-4A15-8BBC-A809E954EAA1}" destId="{4D1E55F7-AC31-481E-A759-C6F473C619F1}" srcOrd="0" destOrd="0" presId="urn:microsoft.com/office/officeart/2005/8/layout/chart3"/>
    <dgm:cxn modelId="{59709B95-837C-41F5-B100-3E2BAEFEABC3}" type="presParOf" srcId="{B36B2DC9-CE99-4E5F-8CC2-482AEE5FBFBA}" destId="{07646536-7FDB-4664-BE94-B7ECD2246976}" srcOrd="0" destOrd="0" presId="urn:microsoft.com/office/officeart/2005/8/layout/chart3"/>
    <dgm:cxn modelId="{59D5543F-80AD-45D2-9D3C-B3ED1AEEA722}" type="presParOf" srcId="{B36B2DC9-CE99-4E5F-8CC2-482AEE5FBFBA}" destId="{FDA96E6B-ECD3-4FC9-B6D5-6EA88E9F3A5A}" srcOrd="1" destOrd="0" presId="urn:microsoft.com/office/officeart/2005/8/layout/chart3"/>
    <dgm:cxn modelId="{25A21EB9-1A12-4396-BC96-A08B018B7CA9}" type="presParOf" srcId="{B36B2DC9-CE99-4E5F-8CC2-482AEE5FBFBA}" destId="{4D1E55F7-AC31-481E-A759-C6F473C619F1}" srcOrd="2" destOrd="0" presId="urn:microsoft.com/office/officeart/2005/8/layout/chart3"/>
    <dgm:cxn modelId="{91A75D26-64C8-44C0-BC68-AEB794E249F9}" type="presParOf" srcId="{B36B2DC9-CE99-4E5F-8CC2-482AEE5FBFBA}" destId="{D1F4D1E5-B794-4885-821E-99AC60F7620C}" srcOrd="3" destOrd="0" presId="urn:microsoft.com/office/officeart/2005/8/layout/chart3"/>
    <dgm:cxn modelId="{CA49D887-CA24-426E-8804-E4748960B113}" type="presParOf" srcId="{B36B2DC9-CE99-4E5F-8CC2-482AEE5FBFBA}" destId="{34319556-FFB8-4FC2-A3EF-FB7C325758A3}" srcOrd="4" destOrd="0" presId="urn:microsoft.com/office/officeart/2005/8/layout/chart3"/>
    <dgm:cxn modelId="{EA49E723-BF16-4B35-A29D-8EE3C80ECFDB}" type="presParOf" srcId="{B36B2DC9-CE99-4E5F-8CC2-482AEE5FBFBA}" destId="{F40AE96E-EF3D-4EA3-970C-532D51BEC133}"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46536-7FDB-4664-BE94-B7ECD2246976}">
      <dsp:nvSpPr>
        <dsp:cNvPr id="0" name=""/>
        <dsp:cNvSpPr/>
      </dsp:nvSpPr>
      <dsp:spPr>
        <a:xfrm>
          <a:off x="1429105" y="274319"/>
          <a:ext cx="3413760" cy="3413760"/>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dirty="0"/>
            <a:t>Polisens ansvar och befogenheter</a:t>
          </a:r>
        </a:p>
      </dsp:txBody>
      <dsp:txXfrm>
        <a:off x="3285134" y="904239"/>
        <a:ext cx="1158240" cy="1137920"/>
      </dsp:txXfrm>
    </dsp:sp>
    <dsp:sp modelId="{4D1E55F7-AC31-481E-A759-C6F473C619F1}">
      <dsp:nvSpPr>
        <dsp:cNvPr id="0" name=""/>
        <dsp:cNvSpPr/>
      </dsp:nvSpPr>
      <dsp:spPr>
        <a:xfrm>
          <a:off x="1253134" y="375919"/>
          <a:ext cx="3413760" cy="3413760"/>
        </a:xfrm>
        <a:prstGeom prst="pie">
          <a:avLst>
            <a:gd name="adj1" fmla="val 1800000"/>
            <a:gd name="adj2" fmla="val 9000000"/>
          </a:avLst>
        </a:prstGeom>
        <a:solidFill>
          <a:srgbClr val="96A9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sv-SE" sz="1200" kern="1200" dirty="0"/>
        </a:p>
      </dsp:txBody>
      <dsp:txXfrm>
        <a:off x="2187854" y="2529840"/>
        <a:ext cx="1544320" cy="1056640"/>
      </dsp:txXfrm>
    </dsp:sp>
    <dsp:sp modelId="{34319556-FFB8-4FC2-A3EF-FB7C325758A3}">
      <dsp:nvSpPr>
        <dsp:cNvPr id="0" name=""/>
        <dsp:cNvSpPr/>
      </dsp:nvSpPr>
      <dsp:spPr>
        <a:xfrm>
          <a:off x="1253134" y="375919"/>
          <a:ext cx="3413760" cy="3413760"/>
        </a:xfrm>
        <a:prstGeom prst="pie">
          <a:avLst>
            <a:gd name="adj1" fmla="val 9000000"/>
            <a:gd name="adj2" fmla="val 16200000"/>
          </a:avLst>
        </a:prstGeom>
        <a:solidFill>
          <a:srgbClr val="96A9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sv-SE" sz="1200" kern="1200" dirty="0"/>
        </a:p>
        <a:p>
          <a:pPr marL="0" lvl="0" indent="0" algn="ctr" defTabSz="533400">
            <a:lnSpc>
              <a:spcPct val="90000"/>
            </a:lnSpc>
            <a:spcBef>
              <a:spcPct val="0"/>
            </a:spcBef>
            <a:spcAft>
              <a:spcPct val="35000"/>
            </a:spcAft>
            <a:buNone/>
          </a:pPr>
          <a:r>
            <a:rPr lang="sv-SE" sz="1200" kern="1200" dirty="0"/>
            <a:t>Övriga samhällsaktörers ansvar och befogenheter</a:t>
          </a:r>
        </a:p>
      </dsp:txBody>
      <dsp:txXfrm>
        <a:off x="1618894" y="1046480"/>
        <a:ext cx="1158240" cy="113792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idhuvud_v"/>
          <p:cNvSpPr>
            <a:spLocks noGrp="1" noChangeArrowheads="1"/>
          </p:cNvSpPr>
          <p:nvPr>
            <p:ph type="hdr" sz="quarter"/>
          </p:nvPr>
        </p:nvSpPr>
        <p:spPr bwMode="auto">
          <a:xfrm>
            <a:off x="0" y="1"/>
            <a:ext cx="490943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r>
              <a:rPr lang="sv-SE" dirty="0"/>
              <a:t> </a:t>
            </a:r>
          </a:p>
        </p:txBody>
      </p:sp>
      <p:sp>
        <p:nvSpPr>
          <p:cNvPr id="3075" name="sidhuvud_h"/>
          <p:cNvSpPr>
            <a:spLocks noGrp="1" noChangeArrowheads="1"/>
          </p:cNvSpPr>
          <p:nvPr>
            <p:ph type="dt" sz="quarter" idx="1"/>
          </p:nvPr>
        </p:nvSpPr>
        <p:spPr bwMode="auto">
          <a:xfrm>
            <a:off x="4984963" y="1"/>
            <a:ext cx="18127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r>
              <a:rPr lang="sv-SE" dirty="0"/>
              <a:t>2022-02-24</a:t>
            </a:r>
          </a:p>
        </p:txBody>
      </p:sp>
      <p:sp>
        <p:nvSpPr>
          <p:cNvPr id="3076" name="sidfot_v"/>
          <p:cNvSpPr>
            <a:spLocks noGrp="1" noChangeArrowheads="1"/>
          </p:cNvSpPr>
          <p:nvPr>
            <p:ph type="ftr" sz="quarter" idx="2"/>
          </p:nvPr>
        </p:nvSpPr>
        <p:spPr bwMode="auto">
          <a:xfrm>
            <a:off x="0" y="9380538"/>
            <a:ext cx="604237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r>
              <a:rPr lang="sv-SE" dirty="0"/>
              <a:t> </a:t>
            </a:r>
          </a:p>
        </p:txBody>
      </p:sp>
      <p:sp>
        <p:nvSpPr>
          <p:cNvPr id="3077" name="Rectangle 5"/>
          <p:cNvSpPr>
            <a:spLocks noGrp="1" noChangeArrowheads="1"/>
          </p:cNvSpPr>
          <p:nvPr>
            <p:ph type="sldNum" sz="quarter" idx="3"/>
          </p:nvPr>
        </p:nvSpPr>
        <p:spPr bwMode="auto">
          <a:xfrm>
            <a:off x="6193437" y="9380538"/>
            <a:ext cx="60423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fld id="{03F1A724-DC2C-4914-AF46-D803EDFF4037}" type="slidenum">
              <a:rPr lang="sv-SE"/>
              <a:pPr/>
              <a:t>‹#›</a:t>
            </a:fld>
            <a:endParaRPr lang="sv-SE"/>
          </a:p>
        </p:txBody>
      </p:sp>
    </p:spTree>
    <p:extLst>
      <p:ext uri="{BB962C8B-B14F-4D97-AF65-F5344CB8AC3E}">
        <p14:creationId xmlns:p14="http://schemas.microsoft.com/office/powerpoint/2010/main" val="388487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446088" y="746125"/>
            <a:ext cx="5905500" cy="3690938"/>
          </a:xfrm>
          <a:prstGeom prst="rect">
            <a:avLst/>
          </a:prstGeom>
          <a:noFill/>
          <a:ln w="12699">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p:cNvSpPr>
            <a:spLocks noGrp="1" noChangeArrowheads="1"/>
          </p:cNvSpPr>
          <p:nvPr>
            <p:ph type="body" sz="quarter" idx="3"/>
          </p:nvPr>
        </p:nvSpPr>
        <p:spPr bwMode="auto">
          <a:xfrm>
            <a:off x="904784" y="4690269"/>
            <a:ext cx="4986535" cy="444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54" name="sidfot_v_n"/>
          <p:cNvSpPr>
            <a:spLocks noChangeArrowheads="1"/>
          </p:cNvSpPr>
          <p:nvPr/>
        </p:nvSpPr>
        <p:spPr bwMode="auto">
          <a:xfrm>
            <a:off x="0" y="9380538"/>
            <a:ext cx="596684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sv-SE" sz="1200" dirty="0">
                <a:latin typeface="Times New Roman" charset="0"/>
              </a:rPr>
              <a:t> </a:t>
            </a:r>
          </a:p>
        </p:txBody>
      </p:sp>
      <p:sp>
        <p:nvSpPr>
          <p:cNvPr id="2057" name="Rectangle 9"/>
          <p:cNvSpPr>
            <a:spLocks noChangeArrowheads="1"/>
          </p:cNvSpPr>
          <p:nvPr/>
        </p:nvSpPr>
        <p:spPr bwMode="auto">
          <a:xfrm>
            <a:off x="6190290" y="9380538"/>
            <a:ext cx="60423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fld id="{1CE0CDAB-8E91-4251-9523-5A6A99D7A74F}" type="slidenum">
              <a:rPr lang="sv-SE" sz="1200">
                <a:latin typeface="Times New Roman" charset="0"/>
              </a:rPr>
              <a:pPr algn="r"/>
              <a:t>‹#›</a:t>
            </a:fld>
            <a:endParaRPr lang="sv-SE" sz="1200">
              <a:latin typeface="Times New Roman" charset="0"/>
            </a:endParaRPr>
          </a:p>
        </p:txBody>
      </p:sp>
      <p:sp>
        <p:nvSpPr>
          <p:cNvPr id="8" name="sidhuvud_v_n"/>
          <p:cNvSpPr>
            <a:spLocks noGrp="1" noChangeArrowheads="1"/>
          </p:cNvSpPr>
          <p:nvPr>
            <p:ph type="hdr" sz="quarter"/>
          </p:nvPr>
        </p:nvSpPr>
        <p:spPr bwMode="auto">
          <a:xfrm>
            <a:off x="0" y="1"/>
            <a:ext cx="490943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r>
              <a:rPr lang="sv-SE" dirty="0"/>
              <a:t> </a:t>
            </a:r>
          </a:p>
        </p:txBody>
      </p:sp>
      <p:sp>
        <p:nvSpPr>
          <p:cNvPr id="9" name="sidhuvud_h_n"/>
          <p:cNvSpPr>
            <a:spLocks noGrp="1" noChangeArrowheads="1"/>
          </p:cNvSpPr>
          <p:nvPr>
            <p:ph type="dt" sz="quarter" idx="1"/>
          </p:nvPr>
        </p:nvSpPr>
        <p:spPr bwMode="auto">
          <a:xfrm>
            <a:off x="4984963" y="1"/>
            <a:ext cx="18127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r>
              <a:rPr lang="sv-SE" dirty="0"/>
              <a:t>2022-02-24</a:t>
            </a:r>
          </a:p>
        </p:txBody>
      </p:sp>
    </p:spTree>
    <p:extLst>
      <p:ext uri="{BB962C8B-B14F-4D97-AF65-F5344CB8AC3E}">
        <p14:creationId xmlns:p14="http://schemas.microsoft.com/office/powerpoint/2010/main" val="17507437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imes New Roman" charset="0"/>
        <a:ea typeface="+mn-ea"/>
        <a:cs typeface="+mn-cs"/>
      </a:defRPr>
    </a:lvl1pPr>
    <a:lvl2pPr marL="405216" algn="l" rtl="0" eaLnBrk="0" fontAlgn="base" hangingPunct="0">
      <a:spcBef>
        <a:spcPct val="30000"/>
      </a:spcBef>
      <a:spcAft>
        <a:spcPct val="0"/>
      </a:spcAft>
      <a:defRPr sz="1100" kern="1200">
        <a:solidFill>
          <a:schemeClr val="tx1"/>
        </a:solidFill>
        <a:latin typeface="Times New Roman" charset="0"/>
        <a:ea typeface="+mn-ea"/>
        <a:cs typeface="+mn-cs"/>
      </a:defRPr>
    </a:lvl2pPr>
    <a:lvl3pPr marL="810433" algn="l" rtl="0" eaLnBrk="0" fontAlgn="base" hangingPunct="0">
      <a:spcBef>
        <a:spcPct val="30000"/>
      </a:spcBef>
      <a:spcAft>
        <a:spcPct val="0"/>
      </a:spcAft>
      <a:defRPr sz="1100" kern="1200">
        <a:solidFill>
          <a:schemeClr val="tx1"/>
        </a:solidFill>
        <a:latin typeface="Times New Roman" charset="0"/>
        <a:ea typeface="+mn-ea"/>
        <a:cs typeface="+mn-cs"/>
      </a:defRPr>
    </a:lvl3pPr>
    <a:lvl4pPr marL="1215649" algn="l" rtl="0" eaLnBrk="0" fontAlgn="base" hangingPunct="0">
      <a:spcBef>
        <a:spcPct val="30000"/>
      </a:spcBef>
      <a:spcAft>
        <a:spcPct val="0"/>
      </a:spcAft>
      <a:defRPr sz="1100" kern="1200">
        <a:solidFill>
          <a:schemeClr val="tx1"/>
        </a:solidFill>
        <a:latin typeface="Times New Roman" charset="0"/>
        <a:ea typeface="+mn-ea"/>
        <a:cs typeface="+mn-cs"/>
      </a:defRPr>
    </a:lvl4pPr>
    <a:lvl5pPr marL="1620865" algn="l" rtl="0" eaLnBrk="0" fontAlgn="base" hangingPunct="0">
      <a:spcBef>
        <a:spcPct val="30000"/>
      </a:spcBef>
      <a:spcAft>
        <a:spcPct val="0"/>
      </a:spcAft>
      <a:defRPr sz="1100" kern="1200">
        <a:solidFill>
          <a:schemeClr val="tx1"/>
        </a:solidFill>
        <a:latin typeface="Times New Roman" charset="0"/>
        <a:ea typeface="+mn-ea"/>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Framdrift kriminell ekonomi</a:t>
            </a:r>
          </a:p>
        </p:txBody>
      </p:sp>
    </p:spTree>
    <p:extLst>
      <p:ext uri="{BB962C8B-B14F-4D97-AF65-F5344CB8AC3E}">
        <p14:creationId xmlns:p14="http://schemas.microsoft.com/office/powerpoint/2010/main" val="399333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26732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93877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77707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43264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17547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a:p>
            <a:endParaRPr lang="sv-SE" dirty="0"/>
          </a:p>
        </p:txBody>
      </p:sp>
    </p:spTree>
    <p:extLst>
      <p:ext uri="{BB962C8B-B14F-4D97-AF65-F5344CB8AC3E}">
        <p14:creationId xmlns:p14="http://schemas.microsoft.com/office/powerpoint/2010/main" val="2686124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937639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8619393" y="5217584"/>
            <a:ext cx="375138"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00" tIns="39396" rIns="80200" bIns="39396">
            <a:spAutoFit/>
          </a:bodyPr>
          <a:lstStyle/>
          <a:p>
            <a:pPr>
              <a:spcBef>
                <a:spcPct val="50000"/>
              </a:spcBef>
            </a:pPr>
            <a:fld id="{6077BA2F-4F97-47ED-BC04-84ECAD999CBA}" type="slidenum">
              <a:rPr lang="sv-SE" sz="1100">
                <a:solidFill>
                  <a:schemeClr val="bg1"/>
                </a:solidFill>
              </a:rPr>
              <a:pPr>
                <a:spcBef>
                  <a:spcPct val="50000"/>
                </a:spcBef>
              </a:pPr>
              <a:t>‹#›</a:t>
            </a:fld>
            <a:endParaRPr lang="sv-SE" sz="1100"/>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891" y="190800"/>
            <a:ext cx="763731" cy="1072800"/>
          </a:xfrm>
          <a:prstGeom prst="rect">
            <a:avLst/>
          </a:prstGeom>
        </p:spPr>
      </p:pic>
    </p:spTree>
    <p:extLst>
      <p:ext uri="{BB962C8B-B14F-4D97-AF65-F5344CB8AC3E}">
        <p14:creationId xmlns:p14="http://schemas.microsoft.com/office/powerpoint/2010/main" val="18493362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166" y="4000500"/>
            <a:ext cx="5486400" cy="472282"/>
          </a:xfrm>
        </p:spPr>
        <p:txBody>
          <a:bodyPr anchor="b"/>
          <a:lstStyle>
            <a:lvl1pPr algn="l">
              <a:defRPr sz="1800" b="1"/>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1792166" y="510646"/>
            <a:ext cx="5486400" cy="3429000"/>
          </a:xfrm>
        </p:spPr>
        <p:txBody>
          <a:bodyPr/>
          <a:lstStyle>
            <a:lvl1pPr marL="0" indent="0">
              <a:buNone/>
              <a:defRPr sz="2800"/>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r>
              <a:rPr lang="sv-SE"/>
              <a:t>Klicka på ikonen för att lägga till en bild</a:t>
            </a:r>
          </a:p>
        </p:txBody>
      </p:sp>
      <p:sp>
        <p:nvSpPr>
          <p:cNvPr id="4" name="Platshållare för text 3"/>
          <p:cNvSpPr>
            <a:spLocks noGrp="1"/>
          </p:cNvSpPr>
          <p:nvPr>
            <p:ph type="body" sz="half" idx="2"/>
          </p:nvPr>
        </p:nvSpPr>
        <p:spPr>
          <a:xfrm>
            <a:off x="1792166" y="4472782"/>
            <a:ext cx="5486400" cy="544958"/>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sv-SE"/>
              <a:t>Redigera format för bakgrundstext</a:t>
            </a:r>
          </a:p>
        </p:txBody>
      </p:sp>
    </p:spTree>
    <p:extLst>
      <p:ext uri="{BB962C8B-B14F-4D97-AF65-F5344CB8AC3E}">
        <p14:creationId xmlns:p14="http://schemas.microsoft.com/office/powerpoint/2010/main" val="13795976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435" y="3672419"/>
            <a:ext cx="7772400" cy="1135063"/>
          </a:xfrm>
        </p:spPr>
        <p:txBody>
          <a:bodyPr anchor="t"/>
          <a:lstStyle>
            <a:lvl1pPr algn="l">
              <a:defRPr sz="2567" b="1"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722435" y="2422261"/>
            <a:ext cx="7772400" cy="1250156"/>
          </a:xfrm>
        </p:spPr>
        <p:txBody>
          <a:bodyPr anchor="b"/>
          <a:lstStyle>
            <a:lvl1pPr marL="0" indent="0">
              <a:buNone/>
              <a:defRPr sz="1320"/>
            </a:lvl1pPr>
            <a:lvl2pPr marL="297196" indent="0">
              <a:buNone/>
              <a:defRPr sz="1173"/>
            </a:lvl2pPr>
            <a:lvl3pPr marL="594392" indent="0">
              <a:buNone/>
              <a:defRPr sz="1027"/>
            </a:lvl3pPr>
            <a:lvl4pPr marL="891589" indent="0">
              <a:buNone/>
              <a:defRPr sz="880"/>
            </a:lvl4pPr>
            <a:lvl5pPr marL="1188783" indent="0">
              <a:buNone/>
              <a:defRPr sz="880"/>
            </a:lvl5pPr>
            <a:lvl6pPr marL="1485981" indent="0">
              <a:buNone/>
              <a:defRPr sz="880"/>
            </a:lvl6pPr>
            <a:lvl7pPr marL="1783176" indent="0">
              <a:buNone/>
              <a:defRPr sz="880"/>
            </a:lvl7pPr>
            <a:lvl8pPr marL="2080373" indent="0">
              <a:buNone/>
              <a:defRPr sz="880"/>
            </a:lvl8pPr>
            <a:lvl9pPr marL="2377568" indent="0">
              <a:buNone/>
              <a:defRPr sz="880"/>
            </a:lvl9pPr>
          </a:lstStyle>
          <a:p>
            <a:pPr lvl="0"/>
            <a:r>
              <a:rPr lang="sv-SE"/>
              <a:t>Redigera format för bakgrundstext</a:t>
            </a:r>
          </a:p>
        </p:txBody>
      </p:sp>
    </p:spTree>
    <p:extLst>
      <p:ext uri="{BB962C8B-B14F-4D97-AF65-F5344CB8AC3E}">
        <p14:creationId xmlns:p14="http://schemas.microsoft.com/office/powerpoint/2010/main" val="756772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703387" y="1345332"/>
            <a:ext cx="3748454" cy="3544168"/>
          </a:xfrm>
        </p:spPr>
        <p:txBody>
          <a:bodyPr/>
          <a:lstStyle>
            <a:lvl1pPr>
              <a:defRPr sz="1833"/>
            </a:lvl1pPr>
            <a:lvl2pPr>
              <a:defRPr sz="1540"/>
            </a:lvl2pPr>
            <a:lvl3pPr>
              <a:defRPr sz="1320"/>
            </a:lvl3pPr>
            <a:lvl4pPr>
              <a:defRPr sz="1173"/>
            </a:lvl4pPr>
            <a:lvl5pPr>
              <a:defRPr sz="1173"/>
            </a:lvl5pPr>
            <a:lvl6pPr>
              <a:defRPr sz="1173"/>
            </a:lvl6pPr>
            <a:lvl7pPr>
              <a:defRPr sz="1173"/>
            </a:lvl7pPr>
            <a:lvl8pPr>
              <a:defRPr sz="1173"/>
            </a:lvl8pPr>
            <a:lvl9pPr>
              <a:defRPr sz="1173"/>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92515" y="1345332"/>
            <a:ext cx="3799743" cy="3544168"/>
          </a:xfrm>
        </p:spPr>
        <p:txBody>
          <a:bodyPr/>
          <a:lstStyle>
            <a:lvl1pPr>
              <a:defRPr sz="1833"/>
            </a:lvl1pPr>
            <a:lvl2pPr>
              <a:defRPr sz="1540"/>
            </a:lvl2pPr>
            <a:lvl3pPr>
              <a:defRPr sz="1320"/>
            </a:lvl3pPr>
            <a:lvl4pPr>
              <a:defRPr sz="1173"/>
            </a:lvl4pPr>
            <a:lvl5pPr>
              <a:defRPr sz="1173"/>
            </a:lvl5pPr>
            <a:lvl6pPr>
              <a:defRPr sz="1173"/>
            </a:lvl6pPr>
            <a:lvl7pPr>
              <a:defRPr sz="1173"/>
            </a:lvl7pPr>
            <a:lvl8pPr>
              <a:defRPr sz="1173"/>
            </a:lvl8pPr>
            <a:lvl9pPr>
              <a:defRPr sz="1173"/>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9052651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28865"/>
            <a:ext cx="8229600" cy="952500"/>
          </a:xfr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457201" y="1279263"/>
            <a:ext cx="4040066" cy="533135"/>
          </a:xfrm>
        </p:spPr>
        <p:txBody>
          <a:bodyPr anchor="b"/>
          <a:lstStyle>
            <a:lvl1pPr marL="0" indent="0">
              <a:buNone/>
              <a:defRPr sz="1540" b="1"/>
            </a:lvl1pPr>
            <a:lvl2pPr marL="297196" indent="0">
              <a:buNone/>
              <a:defRPr sz="1320" b="1"/>
            </a:lvl2pPr>
            <a:lvl3pPr marL="594392" indent="0">
              <a:buNone/>
              <a:defRPr sz="1173" b="1"/>
            </a:lvl3pPr>
            <a:lvl4pPr marL="891589" indent="0">
              <a:buNone/>
              <a:defRPr sz="1027" b="1"/>
            </a:lvl4pPr>
            <a:lvl5pPr marL="1188783" indent="0">
              <a:buNone/>
              <a:defRPr sz="1027" b="1"/>
            </a:lvl5pPr>
            <a:lvl6pPr marL="1485981" indent="0">
              <a:buNone/>
              <a:defRPr sz="1027" b="1"/>
            </a:lvl6pPr>
            <a:lvl7pPr marL="1783176" indent="0">
              <a:buNone/>
              <a:defRPr sz="1027" b="1"/>
            </a:lvl7pPr>
            <a:lvl8pPr marL="2080373" indent="0">
              <a:buNone/>
              <a:defRPr sz="1027" b="1"/>
            </a:lvl8pPr>
            <a:lvl9pPr marL="2377568" indent="0">
              <a:buNone/>
              <a:defRPr sz="1027" b="1"/>
            </a:lvl9pPr>
          </a:lstStyle>
          <a:p>
            <a:pPr lvl="0"/>
            <a:r>
              <a:rPr lang="sv-SE"/>
              <a:t>Redigera format för bakgrundstext</a:t>
            </a:r>
          </a:p>
        </p:txBody>
      </p:sp>
      <p:sp>
        <p:nvSpPr>
          <p:cNvPr id="4" name="Platshållare för innehåll 3"/>
          <p:cNvSpPr>
            <a:spLocks noGrp="1"/>
          </p:cNvSpPr>
          <p:nvPr>
            <p:ph sz="half" idx="2"/>
          </p:nvPr>
        </p:nvSpPr>
        <p:spPr>
          <a:xfrm>
            <a:off x="457201" y="1812396"/>
            <a:ext cx="4040066" cy="3292740"/>
          </a:xfrm>
        </p:spPr>
        <p:txBody>
          <a:bodyPr/>
          <a:lstStyle>
            <a:lvl1pPr>
              <a:defRPr sz="1540"/>
            </a:lvl1pPr>
            <a:lvl2pPr>
              <a:defRPr sz="1320"/>
            </a:lvl2pPr>
            <a:lvl3pPr>
              <a:defRPr sz="1173"/>
            </a:lvl3pPr>
            <a:lvl4pPr>
              <a:defRPr sz="1027"/>
            </a:lvl4pPr>
            <a:lvl5pPr>
              <a:defRPr sz="1027"/>
            </a:lvl5pPr>
            <a:lvl6pPr>
              <a:defRPr sz="1027"/>
            </a:lvl6pPr>
            <a:lvl7pPr>
              <a:defRPr sz="1027"/>
            </a:lvl7pPr>
            <a:lvl8pPr>
              <a:defRPr sz="1027"/>
            </a:lvl8pPr>
            <a:lvl9pPr>
              <a:defRPr sz="1027"/>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271" y="1279263"/>
            <a:ext cx="4041531" cy="533135"/>
          </a:xfrm>
        </p:spPr>
        <p:txBody>
          <a:bodyPr anchor="b"/>
          <a:lstStyle>
            <a:lvl1pPr marL="0" indent="0">
              <a:buNone/>
              <a:defRPr sz="1540" b="1"/>
            </a:lvl1pPr>
            <a:lvl2pPr marL="297196" indent="0">
              <a:buNone/>
              <a:defRPr sz="1320" b="1"/>
            </a:lvl2pPr>
            <a:lvl3pPr marL="594392" indent="0">
              <a:buNone/>
              <a:defRPr sz="1173" b="1"/>
            </a:lvl3pPr>
            <a:lvl4pPr marL="891589" indent="0">
              <a:buNone/>
              <a:defRPr sz="1027" b="1"/>
            </a:lvl4pPr>
            <a:lvl5pPr marL="1188783" indent="0">
              <a:buNone/>
              <a:defRPr sz="1027" b="1"/>
            </a:lvl5pPr>
            <a:lvl6pPr marL="1485981" indent="0">
              <a:buNone/>
              <a:defRPr sz="1027" b="1"/>
            </a:lvl6pPr>
            <a:lvl7pPr marL="1783176" indent="0">
              <a:buNone/>
              <a:defRPr sz="1027" b="1"/>
            </a:lvl7pPr>
            <a:lvl8pPr marL="2080373" indent="0">
              <a:buNone/>
              <a:defRPr sz="1027" b="1"/>
            </a:lvl8pPr>
            <a:lvl9pPr marL="2377568" indent="0">
              <a:buNone/>
              <a:defRPr sz="1027" b="1"/>
            </a:lvl9pPr>
          </a:lstStyle>
          <a:p>
            <a:pPr lvl="0"/>
            <a:r>
              <a:rPr lang="sv-SE"/>
              <a:t>Redigera format för bakgrundstext</a:t>
            </a:r>
          </a:p>
        </p:txBody>
      </p:sp>
      <p:sp>
        <p:nvSpPr>
          <p:cNvPr id="6" name="Platshållare för innehåll 5"/>
          <p:cNvSpPr>
            <a:spLocks noGrp="1"/>
          </p:cNvSpPr>
          <p:nvPr>
            <p:ph sz="quarter" idx="4"/>
          </p:nvPr>
        </p:nvSpPr>
        <p:spPr>
          <a:xfrm>
            <a:off x="4645271" y="1812396"/>
            <a:ext cx="4041531" cy="3292740"/>
          </a:xfrm>
        </p:spPr>
        <p:txBody>
          <a:bodyPr/>
          <a:lstStyle>
            <a:lvl1pPr>
              <a:defRPr sz="1540"/>
            </a:lvl1pPr>
            <a:lvl2pPr>
              <a:defRPr sz="1320"/>
            </a:lvl2pPr>
            <a:lvl3pPr>
              <a:defRPr sz="1173"/>
            </a:lvl3pPr>
            <a:lvl4pPr>
              <a:defRPr sz="1027"/>
            </a:lvl4pPr>
            <a:lvl5pPr>
              <a:defRPr sz="1027"/>
            </a:lvl5pPr>
            <a:lvl6pPr>
              <a:defRPr sz="1027"/>
            </a:lvl6pPr>
            <a:lvl7pPr>
              <a:defRPr sz="1027"/>
            </a:lvl7pPr>
            <a:lvl8pPr>
              <a:defRPr sz="1027"/>
            </a:lvl8pPr>
            <a:lvl9pPr>
              <a:defRPr sz="1027"/>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266752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801416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5494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2" y="227543"/>
            <a:ext cx="3008435" cy="968375"/>
          </a:xfrm>
        </p:spPr>
        <p:txBody>
          <a:bodyPr anchor="b"/>
          <a:lstStyle>
            <a:lvl1pPr algn="l">
              <a:defRPr sz="1320" b="1"/>
            </a:lvl1pPr>
          </a:lstStyle>
          <a:p>
            <a:r>
              <a:rPr lang="sv-SE"/>
              <a:t>Klicka här för att ändra mall för rubrikformat</a:t>
            </a:r>
          </a:p>
        </p:txBody>
      </p:sp>
      <p:sp>
        <p:nvSpPr>
          <p:cNvPr id="3" name="Platshållare för innehåll 2"/>
          <p:cNvSpPr>
            <a:spLocks noGrp="1"/>
          </p:cNvSpPr>
          <p:nvPr>
            <p:ph idx="1"/>
          </p:nvPr>
        </p:nvSpPr>
        <p:spPr>
          <a:xfrm>
            <a:off x="3575538" y="227542"/>
            <a:ext cx="5111262" cy="4718190"/>
          </a:xfrm>
        </p:spPr>
        <p:txBody>
          <a:bodyPr/>
          <a:lstStyle>
            <a:lvl1pPr>
              <a:defRPr sz="2053"/>
            </a:lvl1pPr>
            <a:lvl2pPr>
              <a:defRPr sz="1833"/>
            </a:lvl2pPr>
            <a:lvl3pPr>
              <a:defRPr sz="1540"/>
            </a:lvl3pPr>
            <a:lvl4pPr>
              <a:defRPr sz="1320"/>
            </a:lvl4pPr>
            <a:lvl5pPr>
              <a:defRPr sz="1320"/>
            </a:lvl5pPr>
            <a:lvl6pPr>
              <a:defRPr sz="1320"/>
            </a:lvl6pPr>
            <a:lvl7pPr>
              <a:defRPr sz="1320"/>
            </a:lvl7pPr>
            <a:lvl8pPr>
              <a:defRPr sz="1320"/>
            </a:lvl8pPr>
            <a:lvl9pPr>
              <a:defRPr sz="132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2" y="1195920"/>
            <a:ext cx="3008435" cy="3533791"/>
          </a:xfrm>
        </p:spPr>
        <p:txBody>
          <a:bodyPr/>
          <a:lstStyle>
            <a:lvl1pPr marL="0" indent="0">
              <a:buNone/>
              <a:defRPr sz="880"/>
            </a:lvl1pPr>
            <a:lvl2pPr marL="297196" indent="0">
              <a:buNone/>
              <a:defRPr sz="807"/>
            </a:lvl2pPr>
            <a:lvl3pPr marL="594392" indent="0">
              <a:buNone/>
              <a:defRPr sz="659"/>
            </a:lvl3pPr>
            <a:lvl4pPr marL="891589" indent="0">
              <a:buNone/>
              <a:defRPr sz="587"/>
            </a:lvl4pPr>
            <a:lvl5pPr marL="1188783" indent="0">
              <a:buNone/>
              <a:defRPr sz="587"/>
            </a:lvl5pPr>
            <a:lvl6pPr marL="1485981" indent="0">
              <a:buNone/>
              <a:defRPr sz="587"/>
            </a:lvl6pPr>
            <a:lvl7pPr marL="1783176" indent="0">
              <a:buNone/>
              <a:defRPr sz="587"/>
            </a:lvl7pPr>
            <a:lvl8pPr marL="2080373" indent="0">
              <a:buNone/>
              <a:defRPr sz="587"/>
            </a:lvl8pPr>
            <a:lvl9pPr marL="2377568" indent="0">
              <a:buNone/>
              <a:defRPr sz="587"/>
            </a:lvl9pPr>
          </a:lstStyle>
          <a:p>
            <a:pPr lvl="0"/>
            <a:r>
              <a:rPr lang="sv-SE"/>
              <a:t>Redigera format för bakgrundstext</a:t>
            </a:r>
          </a:p>
        </p:txBody>
      </p:sp>
    </p:spTree>
    <p:extLst>
      <p:ext uri="{BB962C8B-B14F-4D97-AF65-F5344CB8AC3E}">
        <p14:creationId xmlns:p14="http://schemas.microsoft.com/office/powerpoint/2010/main" val="23509437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166" y="4000500"/>
            <a:ext cx="5486400" cy="472282"/>
          </a:xfrm>
        </p:spPr>
        <p:txBody>
          <a:bodyPr anchor="b"/>
          <a:lstStyle>
            <a:lvl1pPr algn="l">
              <a:defRPr sz="1320" b="1"/>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1792166" y="510646"/>
            <a:ext cx="5486400" cy="3429000"/>
          </a:xfrm>
        </p:spPr>
        <p:txBody>
          <a:bodyPr/>
          <a:lstStyle>
            <a:lvl1pPr marL="0" indent="0">
              <a:buNone/>
              <a:defRPr sz="2053"/>
            </a:lvl1pPr>
            <a:lvl2pPr marL="297196" indent="0">
              <a:buNone/>
              <a:defRPr sz="1833"/>
            </a:lvl2pPr>
            <a:lvl3pPr marL="594392" indent="0">
              <a:buNone/>
              <a:defRPr sz="1540"/>
            </a:lvl3pPr>
            <a:lvl4pPr marL="891589" indent="0">
              <a:buNone/>
              <a:defRPr sz="1320"/>
            </a:lvl4pPr>
            <a:lvl5pPr marL="1188783" indent="0">
              <a:buNone/>
              <a:defRPr sz="1320"/>
            </a:lvl5pPr>
            <a:lvl6pPr marL="1485981" indent="0">
              <a:buNone/>
              <a:defRPr sz="1320"/>
            </a:lvl6pPr>
            <a:lvl7pPr marL="1783176" indent="0">
              <a:buNone/>
              <a:defRPr sz="1320"/>
            </a:lvl7pPr>
            <a:lvl8pPr marL="2080373" indent="0">
              <a:buNone/>
              <a:defRPr sz="1320"/>
            </a:lvl8pPr>
            <a:lvl9pPr marL="2377568" indent="0">
              <a:buNone/>
              <a:defRPr sz="1320"/>
            </a:lvl9pPr>
          </a:lstStyle>
          <a:p>
            <a:r>
              <a:rPr lang="sv-SE"/>
              <a:t>Klicka på ikonen för att lägga till en bild</a:t>
            </a:r>
          </a:p>
        </p:txBody>
      </p:sp>
      <p:sp>
        <p:nvSpPr>
          <p:cNvPr id="4" name="Platshållare för text 3"/>
          <p:cNvSpPr>
            <a:spLocks noGrp="1"/>
          </p:cNvSpPr>
          <p:nvPr>
            <p:ph type="body" sz="half" idx="2"/>
          </p:nvPr>
        </p:nvSpPr>
        <p:spPr>
          <a:xfrm>
            <a:off x="1792166" y="4472782"/>
            <a:ext cx="5486400" cy="544958"/>
          </a:xfrm>
        </p:spPr>
        <p:txBody>
          <a:bodyPr/>
          <a:lstStyle>
            <a:lvl1pPr marL="0" indent="0">
              <a:buNone/>
              <a:defRPr sz="880"/>
            </a:lvl1pPr>
            <a:lvl2pPr marL="297196" indent="0">
              <a:buNone/>
              <a:defRPr sz="807"/>
            </a:lvl2pPr>
            <a:lvl3pPr marL="594392" indent="0">
              <a:buNone/>
              <a:defRPr sz="659"/>
            </a:lvl3pPr>
            <a:lvl4pPr marL="891589" indent="0">
              <a:buNone/>
              <a:defRPr sz="587"/>
            </a:lvl4pPr>
            <a:lvl5pPr marL="1188783" indent="0">
              <a:buNone/>
              <a:defRPr sz="587"/>
            </a:lvl5pPr>
            <a:lvl6pPr marL="1485981" indent="0">
              <a:buNone/>
              <a:defRPr sz="587"/>
            </a:lvl6pPr>
            <a:lvl7pPr marL="1783176" indent="0">
              <a:buNone/>
              <a:defRPr sz="587"/>
            </a:lvl7pPr>
            <a:lvl8pPr marL="2080373" indent="0">
              <a:buNone/>
              <a:defRPr sz="587"/>
            </a:lvl8pPr>
            <a:lvl9pPr marL="2377568" indent="0">
              <a:buNone/>
              <a:defRPr sz="587"/>
            </a:lvl9pPr>
          </a:lstStyle>
          <a:p>
            <a:pPr lvl="0"/>
            <a:r>
              <a:rPr lang="sv-SE"/>
              <a:t>Redigera format för bakgrundstext</a:t>
            </a:r>
          </a:p>
        </p:txBody>
      </p:sp>
    </p:spTree>
    <p:extLst>
      <p:ext uri="{BB962C8B-B14F-4D97-AF65-F5344CB8AC3E}">
        <p14:creationId xmlns:p14="http://schemas.microsoft.com/office/powerpoint/2010/main" val="34224128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76784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71141" y="317500"/>
            <a:ext cx="1921120" cy="4572000"/>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703387" y="317500"/>
            <a:ext cx="5627077" cy="45720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830025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8619393" y="5217584"/>
            <a:ext cx="375138"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00" tIns="39396" rIns="80200" bIns="39396">
            <a:spAutoFit/>
          </a:bodyPr>
          <a:lstStyle/>
          <a:p>
            <a:pPr>
              <a:spcBef>
                <a:spcPct val="50000"/>
              </a:spcBef>
            </a:pPr>
            <a:fld id="{6077BA2F-4F97-47ED-BC04-84ECAD999CBA}" type="slidenum">
              <a:rPr lang="sv-SE" sz="1100">
                <a:solidFill>
                  <a:schemeClr val="bg1"/>
                </a:solidFill>
              </a:rPr>
              <a:pPr>
                <a:spcBef>
                  <a:spcPct val="50000"/>
                </a:spcBef>
              </a:pPr>
              <a:t>‹#›</a:t>
            </a:fld>
            <a:endParaRPr lang="sv-SE" sz="1100"/>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891" y="190800"/>
            <a:ext cx="763731" cy="1072800"/>
          </a:xfrm>
          <a:prstGeom prst="rect">
            <a:avLst/>
          </a:prstGeom>
        </p:spPr>
      </p:pic>
    </p:spTree>
    <p:extLst>
      <p:ext uri="{BB962C8B-B14F-4D97-AF65-F5344CB8AC3E}">
        <p14:creationId xmlns:p14="http://schemas.microsoft.com/office/powerpoint/2010/main" val="34381475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861084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Languagetext_Bildbakgrund"/>
          <p:cNvSpPr txBox="1">
            <a:spLocks noChangeArrowheads="1"/>
          </p:cNvSpPr>
          <p:nvPr userDrawn="1"/>
        </p:nvSpPr>
        <p:spPr bwMode="auto">
          <a:xfrm>
            <a:off x="2851200" y="5382000"/>
            <a:ext cx="5625969" cy="192000"/>
          </a:xfrm>
          <a:prstGeom prst="rect">
            <a:avLst/>
          </a:prstGeom>
          <a:noFill/>
          <a:ln w="12700">
            <a:noFill/>
            <a:miter lim="800000"/>
            <a:headEnd/>
            <a:tailEnd/>
          </a:ln>
          <a:effectLst/>
        </p:spPr>
        <p:txBody>
          <a:bodyPr lIns="0" tIns="41479" rIns="79767" bIns="0"/>
          <a:lstStyle/>
          <a:p>
            <a:pPr algn="r"/>
            <a:endParaRPr lang="sv-SE" sz="1200" dirty="0">
              <a:solidFill>
                <a:srgbClr val="003B79"/>
              </a:solidFill>
              <a:latin typeface="Times New Roman" pitchFamily="18" charset="0"/>
              <a:cs typeface="Times New Roman" pitchFamily="18" charset="0"/>
            </a:endParaRPr>
          </a:p>
        </p:txBody>
      </p:sp>
    </p:spTree>
    <p:extLst>
      <p:ext uri="{BB962C8B-B14F-4D97-AF65-F5344CB8AC3E}">
        <p14:creationId xmlns:p14="http://schemas.microsoft.com/office/powerpoint/2010/main" val="16736773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t bakgrund polislogotyp">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44D7F30-A8E5-428C-AA21-119FF4DB5826}"/>
              </a:ext>
            </a:extLst>
          </p:cNvPr>
          <p:cNvSpPr/>
          <p:nvPr userDrawn="1"/>
        </p:nvSpPr>
        <p:spPr bwMode="auto">
          <a:xfrm>
            <a:off x="-18000" y="-18000"/>
            <a:ext cx="9180000" cy="5733000"/>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pic>
        <p:nvPicPr>
          <p:cNvPr id="6" name="Bildobjekt 5">
            <a:extLst>
              <a:ext uri="{FF2B5EF4-FFF2-40B4-BE49-F238E27FC236}">
                <a16:creationId xmlns:a16="http://schemas.microsoft.com/office/drawing/2014/main" id="{0AB316FA-E845-4AEF-BB27-91A57BBF7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8" y="265212"/>
            <a:ext cx="512570" cy="720000"/>
          </a:xfrm>
          <a:prstGeom prst="rect">
            <a:avLst/>
          </a:prstGeom>
        </p:spPr>
      </p:pic>
      <p:sp>
        <p:nvSpPr>
          <p:cNvPr id="5" name="Rectangle 8">
            <a:extLst>
              <a:ext uri="{FF2B5EF4-FFF2-40B4-BE49-F238E27FC236}">
                <a16:creationId xmlns:a16="http://schemas.microsoft.com/office/drawing/2014/main" id="{E1F2C01A-202A-4F0C-B25C-897896A6D32A}"/>
              </a:ext>
            </a:extLst>
          </p:cNvPr>
          <p:cNvSpPr>
            <a:spLocks noChangeArrowheads="1"/>
          </p:cNvSpPr>
          <p:nvPr userDrawn="1"/>
        </p:nvSpPr>
        <p:spPr bwMode="auto">
          <a:xfrm>
            <a:off x="8478000" y="5217584"/>
            <a:ext cx="446400"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200" tIns="39396" rIns="80200" bIns="39396">
            <a:spAutoFit/>
          </a:bodyPr>
          <a:lstStyle/>
          <a:p>
            <a:pPr algn="r">
              <a:spcBef>
                <a:spcPct val="50000"/>
              </a:spcBef>
            </a:pPr>
            <a:fld id="{FE9CE125-4B7D-4DAD-AFDF-FC7D0B70E349}" type="slidenum">
              <a:rPr lang="sv-SE" sz="1100"/>
              <a:pPr algn="r">
                <a:spcBef>
                  <a:spcPct val="50000"/>
                </a:spcBef>
              </a:pPr>
              <a:t>‹#›</a:t>
            </a:fld>
            <a:endParaRPr lang="sv-SE" sz="1100" dirty="0"/>
          </a:p>
        </p:txBody>
      </p:sp>
    </p:spTree>
    <p:extLst>
      <p:ext uri="{BB962C8B-B14F-4D97-AF65-F5344CB8AC3E}">
        <p14:creationId xmlns:p14="http://schemas.microsoft.com/office/powerpoint/2010/main" val="17885136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435" y="3672417"/>
            <a:ext cx="7772400" cy="1135063"/>
          </a:xfrm>
        </p:spPr>
        <p:txBody>
          <a:bodyPr anchor="t"/>
          <a:lstStyle>
            <a:lvl1pPr algn="l">
              <a:defRPr sz="3500" b="1"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722435" y="2422261"/>
            <a:ext cx="7772400" cy="1250156"/>
          </a:xfrm>
        </p:spPr>
        <p:txBody>
          <a:bodyPr anchor="b"/>
          <a:lstStyle>
            <a:lvl1pPr marL="0" indent="0">
              <a:buNone/>
              <a:defRPr sz="1800"/>
            </a:lvl1pPr>
            <a:lvl2pPr marL="405216" indent="0">
              <a:buNone/>
              <a:defRPr sz="1600"/>
            </a:lvl2pPr>
            <a:lvl3pPr marL="810433" indent="0">
              <a:buNone/>
              <a:defRPr sz="1400"/>
            </a:lvl3pPr>
            <a:lvl4pPr marL="1215649" indent="0">
              <a:buNone/>
              <a:defRPr sz="1200"/>
            </a:lvl4pPr>
            <a:lvl5pPr marL="1620865" indent="0">
              <a:buNone/>
              <a:defRPr sz="1200"/>
            </a:lvl5pPr>
            <a:lvl6pPr marL="2026082" indent="0">
              <a:buNone/>
              <a:defRPr sz="1200"/>
            </a:lvl6pPr>
            <a:lvl7pPr marL="2431298" indent="0">
              <a:buNone/>
              <a:defRPr sz="1200"/>
            </a:lvl7pPr>
            <a:lvl8pPr marL="2836515" indent="0">
              <a:buNone/>
              <a:defRPr sz="1200"/>
            </a:lvl8pPr>
            <a:lvl9pPr marL="3241731" indent="0">
              <a:buNone/>
              <a:defRPr sz="1200"/>
            </a:lvl9pPr>
          </a:lstStyle>
          <a:p>
            <a:pPr lvl="0"/>
            <a:r>
              <a:rPr lang="sv-SE"/>
              <a:t>Redigera format för bakgrundstext</a:t>
            </a:r>
          </a:p>
        </p:txBody>
      </p:sp>
    </p:spTree>
    <p:extLst>
      <p:ext uri="{BB962C8B-B14F-4D97-AF65-F5344CB8AC3E}">
        <p14:creationId xmlns:p14="http://schemas.microsoft.com/office/powerpoint/2010/main" val="33759542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703385" y="1345332"/>
            <a:ext cx="3748454" cy="354416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92515" y="1345332"/>
            <a:ext cx="3799743" cy="354416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6757542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28865"/>
            <a:ext cx="8229600" cy="952500"/>
          </a:xfr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457200" y="1279261"/>
            <a:ext cx="4040066"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sv-SE"/>
              <a:t>Redigera format för bakgrundstext</a:t>
            </a:r>
          </a:p>
        </p:txBody>
      </p:sp>
      <p:sp>
        <p:nvSpPr>
          <p:cNvPr id="4" name="Platshållare för innehåll 3"/>
          <p:cNvSpPr>
            <a:spLocks noGrp="1"/>
          </p:cNvSpPr>
          <p:nvPr>
            <p:ph sz="half" idx="2"/>
          </p:nvPr>
        </p:nvSpPr>
        <p:spPr>
          <a:xfrm>
            <a:off x="457200" y="1812396"/>
            <a:ext cx="4040066"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270" y="1279261"/>
            <a:ext cx="4041531"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sv-SE"/>
              <a:t>Redigera format för bakgrundstext</a:t>
            </a:r>
          </a:p>
        </p:txBody>
      </p:sp>
      <p:sp>
        <p:nvSpPr>
          <p:cNvPr id="6" name="Platshållare för innehåll 5"/>
          <p:cNvSpPr>
            <a:spLocks noGrp="1"/>
          </p:cNvSpPr>
          <p:nvPr>
            <p:ph sz="quarter" idx="4"/>
          </p:nvPr>
        </p:nvSpPr>
        <p:spPr>
          <a:xfrm>
            <a:off x="4645270" y="1812396"/>
            <a:ext cx="4041531"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20718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623344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6128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27542"/>
            <a:ext cx="3008435" cy="968375"/>
          </a:xfrm>
        </p:spPr>
        <p:txBody>
          <a:bodyPr anchor="b"/>
          <a:lstStyle>
            <a:lvl1pPr algn="l">
              <a:defRPr sz="1800" b="1"/>
            </a:lvl1pPr>
          </a:lstStyle>
          <a:p>
            <a:r>
              <a:rPr lang="sv-SE"/>
              <a:t>Klicka här för att ändra mall för rubrikformat</a:t>
            </a:r>
          </a:p>
        </p:txBody>
      </p:sp>
      <p:sp>
        <p:nvSpPr>
          <p:cNvPr id="3" name="Platshållare för innehåll 2"/>
          <p:cNvSpPr>
            <a:spLocks noGrp="1"/>
          </p:cNvSpPr>
          <p:nvPr>
            <p:ph idx="1"/>
          </p:nvPr>
        </p:nvSpPr>
        <p:spPr>
          <a:xfrm>
            <a:off x="3575538" y="227542"/>
            <a:ext cx="5111262" cy="4718190"/>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195917"/>
            <a:ext cx="3008435" cy="3533791"/>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sv-SE"/>
              <a:t>Redigera format för bakgrundstext</a:t>
            </a:r>
          </a:p>
        </p:txBody>
      </p:sp>
    </p:spTree>
    <p:extLst>
      <p:ext uri="{BB962C8B-B14F-4D97-AF65-F5344CB8AC3E}">
        <p14:creationId xmlns:p14="http://schemas.microsoft.com/office/powerpoint/2010/main" val="4506153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166" y="4000500"/>
            <a:ext cx="5486400" cy="472282"/>
          </a:xfrm>
        </p:spPr>
        <p:txBody>
          <a:bodyPr anchor="b"/>
          <a:lstStyle>
            <a:lvl1pPr algn="l">
              <a:defRPr sz="1800" b="1"/>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1792166" y="510646"/>
            <a:ext cx="5486400" cy="3429000"/>
          </a:xfrm>
        </p:spPr>
        <p:txBody>
          <a:bodyPr/>
          <a:lstStyle>
            <a:lvl1pPr marL="0" indent="0">
              <a:buNone/>
              <a:defRPr sz="2800"/>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r>
              <a:rPr lang="sv-SE"/>
              <a:t>Klicka på ikonen för att lägga till en bild</a:t>
            </a:r>
          </a:p>
        </p:txBody>
      </p:sp>
      <p:sp>
        <p:nvSpPr>
          <p:cNvPr id="4" name="Platshållare för text 3"/>
          <p:cNvSpPr>
            <a:spLocks noGrp="1"/>
          </p:cNvSpPr>
          <p:nvPr>
            <p:ph type="body" sz="half" idx="2"/>
          </p:nvPr>
        </p:nvSpPr>
        <p:spPr>
          <a:xfrm>
            <a:off x="1792166" y="4472782"/>
            <a:ext cx="5486400" cy="544958"/>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sv-SE"/>
              <a:t>Redigera format för bakgrundstext</a:t>
            </a:r>
          </a:p>
        </p:txBody>
      </p:sp>
    </p:spTree>
    <p:extLst>
      <p:ext uri="{BB962C8B-B14F-4D97-AF65-F5344CB8AC3E}">
        <p14:creationId xmlns:p14="http://schemas.microsoft.com/office/powerpoint/2010/main" val="35974909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41228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71139" y="317500"/>
            <a:ext cx="1921120" cy="4572000"/>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703385" y="317500"/>
            <a:ext cx="5627077" cy="45720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451696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71139" y="317500"/>
            <a:ext cx="1921120" cy="4572000"/>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703385" y="317500"/>
            <a:ext cx="5627077" cy="45720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46888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13C2-564D-6BC2-9845-7C0EAA22612D}"/>
              </a:ext>
            </a:extLst>
          </p:cNvPr>
          <p:cNvSpPr>
            <a:spLocks noGrp="1"/>
          </p:cNvSpPr>
          <p:nvPr>
            <p:ph type="ctrTitle"/>
          </p:nvPr>
        </p:nvSpPr>
        <p:spPr>
          <a:xfrm>
            <a:off x="1143000" y="935302"/>
            <a:ext cx="6858000" cy="1989667"/>
          </a:xfrm>
        </p:spPr>
        <p:txBody>
          <a:bodyPr anchor="b"/>
          <a:lstStyle>
            <a:lvl1pPr algn="ctr">
              <a:defRPr sz="4500"/>
            </a:lvl1pPr>
          </a:lstStyle>
          <a:p>
            <a:r>
              <a:rPr lang="en-GB"/>
              <a:t>Click to edit Master title style</a:t>
            </a:r>
            <a:endParaRPr lang="en-SE"/>
          </a:p>
        </p:txBody>
      </p:sp>
      <p:sp>
        <p:nvSpPr>
          <p:cNvPr id="3" name="Subtitle 2">
            <a:extLst>
              <a:ext uri="{FF2B5EF4-FFF2-40B4-BE49-F238E27FC236}">
                <a16:creationId xmlns:a16="http://schemas.microsoft.com/office/drawing/2014/main" id="{48E80CFB-5B3E-A0D4-33E7-54E72897F1F4}"/>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92D411D8-4066-DAFE-C4AA-6A90F1782CA3}"/>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5" name="Footer Placeholder 4">
            <a:extLst>
              <a:ext uri="{FF2B5EF4-FFF2-40B4-BE49-F238E27FC236}">
                <a16:creationId xmlns:a16="http://schemas.microsoft.com/office/drawing/2014/main" id="{31016E0E-2148-48F3-6E3A-ED656936DE2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E9738276-2AD2-B489-BDF5-526858A9D9DF}"/>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798682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837D-0892-287B-021C-C89C14FEBDAA}"/>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7CAB68DF-6FA2-279F-3AE6-DD1198461A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7A859B03-B660-BE9E-A290-CA4EEB0443A1}"/>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5" name="Footer Placeholder 4">
            <a:extLst>
              <a:ext uri="{FF2B5EF4-FFF2-40B4-BE49-F238E27FC236}">
                <a16:creationId xmlns:a16="http://schemas.microsoft.com/office/drawing/2014/main" id="{99E1913F-EB62-DBBF-2497-7DED34A23B70}"/>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CDADB42D-6070-4FE4-D9EC-054F146187EE}"/>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993490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4D19D-0EE2-7D0F-EDFB-24194C45E0A0}"/>
              </a:ext>
            </a:extLst>
          </p:cNvPr>
          <p:cNvSpPr>
            <a:spLocks noGrp="1"/>
          </p:cNvSpPr>
          <p:nvPr>
            <p:ph type="title"/>
          </p:nvPr>
        </p:nvSpPr>
        <p:spPr>
          <a:xfrm>
            <a:off x="623888" y="1424782"/>
            <a:ext cx="7886700" cy="2377281"/>
          </a:xfrm>
        </p:spPr>
        <p:txBody>
          <a:bodyPr anchor="b"/>
          <a:lstStyle>
            <a:lvl1pPr>
              <a:defRPr sz="45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05E62697-E935-2335-DE2B-D80268A62DDB}"/>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8E0382-6878-01B0-1611-722F1BB74AF7}"/>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5" name="Footer Placeholder 4">
            <a:extLst>
              <a:ext uri="{FF2B5EF4-FFF2-40B4-BE49-F238E27FC236}">
                <a16:creationId xmlns:a16="http://schemas.microsoft.com/office/drawing/2014/main" id="{52B55EC8-229B-BFC1-360B-A417B6F78F84}"/>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8FDDD5C-E72A-0F6E-AFFE-3DCD0A9F2396}"/>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183052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AC2A8-09F9-2D9E-10B6-4A6DB1178B32}"/>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F25067C5-8796-3ECF-04E3-852831B3654A}"/>
              </a:ext>
            </a:extLst>
          </p:cNvPr>
          <p:cNvSpPr>
            <a:spLocks noGrp="1"/>
          </p:cNvSpPr>
          <p:nvPr>
            <p:ph sz="half" idx="1"/>
          </p:nvPr>
        </p:nvSpPr>
        <p:spPr>
          <a:xfrm>
            <a:off x="6286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3812C1E2-29E5-8022-469D-101996FFD60D}"/>
              </a:ext>
            </a:extLst>
          </p:cNvPr>
          <p:cNvSpPr>
            <a:spLocks noGrp="1"/>
          </p:cNvSpPr>
          <p:nvPr>
            <p:ph sz="half" idx="2"/>
          </p:nvPr>
        </p:nvSpPr>
        <p:spPr>
          <a:xfrm>
            <a:off x="46291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1EF6FAE8-45E4-7E88-344D-E95C7681A8A0}"/>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6" name="Footer Placeholder 5">
            <a:extLst>
              <a:ext uri="{FF2B5EF4-FFF2-40B4-BE49-F238E27FC236}">
                <a16:creationId xmlns:a16="http://schemas.microsoft.com/office/drawing/2014/main" id="{20BC40DC-916F-6918-D31C-3AF8FB4522EC}"/>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203D9915-4EFD-FF3E-DACF-BE8D2BC2C994}"/>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1201854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F8BC-B21B-3583-62A3-86390DB23B6C}"/>
              </a:ext>
            </a:extLst>
          </p:cNvPr>
          <p:cNvSpPr>
            <a:spLocks noGrp="1"/>
          </p:cNvSpPr>
          <p:nvPr>
            <p:ph type="title"/>
          </p:nvPr>
        </p:nvSpPr>
        <p:spPr>
          <a:xfrm>
            <a:off x="629841" y="304271"/>
            <a:ext cx="7886700" cy="1104636"/>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3F2FE22B-9FB3-05CD-AAFE-93785EE672BC}"/>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05D3F5DB-5855-8578-F19C-BD2AF097E1B9}"/>
              </a:ext>
            </a:extLst>
          </p:cNvPr>
          <p:cNvSpPr>
            <a:spLocks noGrp="1"/>
          </p:cNvSpPr>
          <p:nvPr>
            <p:ph sz="half" idx="2"/>
          </p:nvPr>
        </p:nvSpPr>
        <p:spPr>
          <a:xfrm>
            <a:off x="629842" y="2087563"/>
            <a:ext cx="3868340"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C1E8CC97-3C21-1D17-4471-61AC84437979}"/>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7C1AEB6-A122-66B2-70BD-60459586CBF2}"/>
              </a:ext>
            </a:extLst>
          </p:cNvPr>
          <p:cNvSpPr>
            <a:spLocks noGrp="1"/>
          </p:cNvSpPr>
          <p:nvPr>
            <p:ph sz="quarter" idx="4"/>
          </p:nvPr>
        </p:nvSpPr>
        <p:spPr>
          <a:xfrm>
            <a:off x="4629150" y="2087563"/>
            <a:ext cx="3887391"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1B241368-4F74-D8D9-EC0D-065BB763B1EA}"/>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8" name="Footer Placeholder 7">
            <a:extLst>
              <a:ext uri="{FF2B5EF4-FFF2-40B4-BE49-F238E27FC236}">
                <a16:creationId xmlns:a16="http://schemas.microsoft.com/office/drawing/2014/main" id="{B7B72926-32CA-7B4D-6165-ED25DBF84F46}"/>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D1773363-C6DB-E7AB-9441-FC51D00DBCEA}"/>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3763706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4E9B-DDC9-82A1-F118-DD5A861E46BF}"/>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9057B217-DDE3-6876-CFC7-B43A0F5F6122}"/>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4" name="Footer Placeholder 3">
            <a:extLst>
              <a:ext uri="{FF2B5EF4-FFF2-40B4-BE49-F238E27FC236}">
                <a16:creationId xmlns:a16="http://schemas.microsoft.com/office/drawing/2014/main" id="{117AA17D-E642-AF67-D387-799C7B538446}"/>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DD3DE26E-A950-A20A-A2CD-F4E789960F5C}"/>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4096610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2BEE1-FA0A-32DA-5394-974D4BC04D5B}"/>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3" name="Footer Placeholder 2">
            <a:extLst>
              <a:ext uri="{FF2B5EF4-FFF2-40B4-BE49-F238E27FC236}">
                <a16:creationId xmlns:a16="http://schemas.microsoft.com/office/drawing/2014/main" id="{DA0259A1-CDE0-CCCF-D84B-D81956D55B2D}"/>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F13920FA-8D34-D745-2F80-43A0032C58B8}"/>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234955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Languagetext_Bildbakgrund"/>
          <p:cNvSpPr txBox="1">
            <a:spLocks noChangeArrowheads="1"/>
          </p:cNvSpPr>
          <p:nvPr userDrawn="1"/>
        </p:nvSpPr>
        <p:spPr bwMode="auto">
          <a:xfrm>
            <a:off x="2851200" y="5382000"/>
            <a:ext cx="5625969" cy="192000"/>
          </a:xfrm>
          <a:prstGeom prst="rect">
            <a:avLst/>
          </a:prstGeom>
          <a:noFill/>
          <a:ln w="12700">
            <a:noFill/>
            <a:miter lim="800000"/>
            <a:headEnd/>
            <a:tailEnd/>
          </a:ln>
          <a:effectLst/>
        </p:spPr>
        <p:txBody>
          <a:bodyPr lIns="0" tIns="41479" rIns="79767" bIns="0"/>
          <a:lstStyle/>
          <a:p>
            <a:pPr algn="r"/>
            <a:endParaRPr lang="sv-SE" sz="1200" dirty="0">
              <a:solidFill>
                <a:srgbClr val="003B79"/>
              </a:solidFill>
              <a:latin typeface="Times New Roman" pitchFamily="18" charset="0"/>
              <a:cs typeface="Times New Roman" pitchFamily="18" charset="0"/>
            </a:endParaRPr>
          </a:p>
        </p:txBody>
      </p:sp>
    </p:spTree>
    <p:extLst>
      <p:ext uri="{BB962C8B-B14F-4D97-AF65-F5344CB8AC3E}">
        <p14:creationId xmlns:p14="http://schemas.microsoft.com/office/powerpoint/2010/main" val="4044222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9662-3756-486E-0617-AE35EA6E7D82}"/>
              </a:ext>
            </a:extLst>
          </p:cNvPr>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BA5FAC5B-9480-6655-99D4-FE86A1ECE6FA}"/>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91F86E62-A2ED-9F20-F268-5E6439B38A3C}"/>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A65E7A8E-EC11-9A93-0471-7961D917627F}"/>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6" name="Footer Placeholder 5">
            <a:extLst>
              <a:ext uri="{FF2B5EF4-FFF2-40B4-BE49-F238E27FC236}">
                <a16:creationId xmlns:a16="http://schemas.microsoft.com/office/drawing/2014/main" id="{DBFC0A95-C75E-6D8D-8D95-34F0E623BD9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461E18FD-3BEA-81DC-8D22-100CECD395CB}"/>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845401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51D-F386-5538-9380-C5EC59ECC30B}"/>
              </a:ext>
            </a:extLst>
          </p:cNvPr>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3D178DFA-4E9E-7FF2-7099-224E83622271}"/>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E"/>
          </a:p>
        </p:txBody>
      </p:sp>
      <p:sp>
        <p:nvSpPr>
          <p:cNvPr id="4" name="Text Placeholder 3">
            <a:extLst>
              <a:ext uri="{FF2B5EF4-FFF2-40B4-BE49-F238E27FC236}">
                <a16:creationId xmlns:a16="http://schemas.microsoft.com/office/drawing/2014/main" id="{04F8272D-5399-3B46-1B44-4424CA830D49}"/>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98E74C2-90EB-6D46-1E3B-27AC45B99566}"/>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6" name="Footer Placeholder 5">
            <a:extLst>
              <a:ext uri="{FF2B5EF4-FFF2-40B4-BE49-F238E27FC236}">
                <a16:creationId xmlns:a16="http://schemas.microsoft.com/office/drawing/2014/main" id="{F7A8A20D-57F8-3BE9-FA77-7C513DE100E0}"/>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71DD51BB-8148-71A0-0A7B-3D66F97FA597}"/>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1852932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A15D-F091-EAA4-A51E-A0E58738C5B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61D786B4-4AC3-EB8D-6580-894FFEFBD8F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AA8A81C4-03BC-C90D-1521-3481674156E1}"/>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5" name="Footer Placeholder 4">
            <a:extLst>
              <a:ext uri="{FF2B5EF4-FFF2-40B4-BE49-F238E27FC236}">
                <a16:creationId xmlns:a16="http://schemas.microsoft.com/office/drawing/2014/main" id="{CCEF85A8-B888-4291-FD5E-295E7E77391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59CCC2F-E2FA-739B-4C13-FD3203B8AF22}"/>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2699558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081EA-F1D9-12A7-5F69-F239EFB75310}"/>
              </a:ext>
            </a:extLst>
          </p:cNvPr>
          <p:cNvSpPr>
            <a:spLocks noGrp="1"/>
          </p:cNvSpPr>
          <p:nvPr>
            <p:ph type="title" orient="vert"/>
          </p:nvPr>
        </p:nvSpPr>
        <p:spPr>
          <a:xfrm>
            <a:off x="6543675" y="304271"/>
            <a:ext cx="1971675" cy="484319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4A21B2A2-A27A-C60E-A350-3891FF6A51E1}"/>
              </a:ext>
            </a:extLst>
          </p:cNvPr>
          <p:cNvSpPr>
            <a:spLocks noGrp="1"/>
          </p:cNvSpPr>
          <p:nvPr>
            <p:ph type="body" orient="vert" idx="1"/>
          </p:nvPr>
        </p:nvSpPr>
        <p:spPr>
          <a:xfrm>
            <a:off x="628650" y="304271"/>
            <a:ext cx="5800725" cy="484319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B49E2F88-0DAB-4489-A3F1-8628AADD3F92}"/>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5" name="Footer Placeholder 4">
            <a:extLst>
              <a:ext uri="{FF2B5EF4-FFF2-40B4-BE49-F238E27FC236}">
                <a16:creationId xmlns:a16="http://schemas.microsoft.com/office/drawing/2014/main" id="{5726699F-83AB-2A2C-1DCC-5A354BE69367}"/>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472E25BE-178B-FDA9-E279-DC95FD9460B8}"/>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3325840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8619393" y="5217585"/>
            <a:ext cx="375139" cy="20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162" tIns="32009" rIns="65162" bIns="32009">
            <a:spAutoFit/>
          </a:bodyPr>
          <a:lstStyle/>
          <a:p>
            <a:pPr>
              <a:spcBef>
                <a:spcPct val="50000"/>
              </a:spcBef>
            </a:pPr>
            <a:fld id="{6077BA2F-4F97-47ED-BC04-84ECAD999CBA}" type="slidenum">
              <a:rPr lang="sv-SE" sz="894">
                <a:solidFill>
                  <a:schemeClr val="bg1"/>
                </a:solidFill>
              </a:rPr>
              <a:pPr>
                <a:spcBef>
                  <a:spcPct val="50000"/>
                </a:spcBef>
              </a:pPr>
              <a:t>‹#›</a:t>
            </a:fld>
            <a:endParaRPr lang="sv-SE" sz="894"/>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892" y="190800"/>
            <a:ext cx="763731" cy="1072800"/>
          </a:xfrm>
          <a:prstGeom prst="rect">
            <a:avLst/>
          </a:prstGeom>
        </p:spPr>
      </p:pic>
    </p:spTree>
    <p:extLst>
      <p:ext uri="{BB962C8B-B14F-4D97-AF65-F5344CB8AC3E}">
        <p14:creationId xmlns:p14="http://schemas.microsoft.com/office/powerpoint/2010/main" val="288243307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Languagetext_Bildbakgrund"/>
          <p:cNvSpPr txBox="1">
            <a:spLocks noChangeArrowheads="1"/>
          </p:cNvSpPr>
          <p:nvPr userDrawn="1"/>
        </p:nvSpPr>
        <p:spPr bwMode="auto">
          <a:xfrm>
            <a:off x="2851200" y="5382000"/>
            <a:ext cx="5625969" cy="192000"/>
          </a:xfrm>
          <a:prstGeom prst="rect">
            <a:avLst/>
          </a:prstGeom>
          <a:noFill/>
          <a:ln w="12700">
            <a:noFill/>
            <a:miter lim="800000"/>
            <a:headEnd/>
            <a:tailEnd/>
          </a:ln>
          <a:effectLst/>
        </p:spPr>
        <p:txBody>
          <a:bodyPr lIns="0" tIns="33702" rIns="64811" bIns="0"/>
          <a:lstStyle/>
          <a:p>
            <a:pPr algn="r"/>
            <a:endParaRPr lang="sv-SE" sz="975" dirty="0">
              <a:solidFill>
                <a:srgbClr val="003B79"/>
              </a:solidFill>
              <a:latin typeface="Times New Roman" pitchFamily="18" charset="0"/>
              <a:cs typeface="Times New Roman" pitchFamily="18" charset="0"/>
            </a:endParaRPr>
          </a:p>
        </p:txBody>
      </p:sp>
    </p:spTree>
    <p:extLst>
      <p:ext uri="{BB962C8B-B14F-4D97-AF65-F5344CB8AC3E}">
        <p14:creationId xmlns:p14="http://schemas.microsoft.com/office/powerpoint/2010/main" val="4012243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t bakgrund polislogotyp">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44D7F30-A8E5-428C-AA21-119FF4DB5826}"/>
              </a:ext>
            </a:extLst>
          </p:cNvPr>
          <p:cNvSpPr/>
          <p:nvPr userDrawn="1"/>
        </p:nvSpPr>
        <p:spPr bwMode="auto">
          <a:xfrm>
            <a:off x="-18000" y="-18000"/>
            <a:ext cx="9180000" cy="5733000"/>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marL="0" marR="0" indent="0" algn="l" defTabSz="742928" rtl="0" eaLnBrk="0" fontAlgn="base" latinLnBrk="0" hangingPunct="0">
              <a:lnSpc>
                <a:spcPct val="100000"/>
              </a:lnSpc>
              <a:spcBef>
                <a:spcPct val="0"/>
              </a:spcBef>
              <a:spcAft>
                <a:spcPct val="0"/>
              </a:spcAft>
              <a:buClrTx/>
              <a:buSzTx/>
              <a:buFontTx/>
              <a:buNone/>
              <a:tabLst/>
            </a:pPr>
            <a:endParaRPr kumimoji="0" lang="sv-SE" sz="1950" b="0" i="0" u="none" strike="noStrike" cap="none" normalizeH="0" baseline="0">
              <a:ln>
                <a:noFill/>
              </a:ln>
              <a:solidFill>
                <a:schemeClr val="tx1"/>
              </a:solidFill>
              <a:effectLst/>
              <a:latin typeface="Arial" charset="0"/>
            </a:endParaRPr>
          </a:p>
        </p:txBody>
      </p:sp>
      <p:pic>
        <p:nvPicPr>
          <p:cNvPr id="6" name="Bildobjekt 5">
            <a:extLst>
              <a:ext uri="{FF2B5EF4-FFF2-40B4-BE49-F238E27FC236}">
                <a16:creationId xmlns:a16="http://schemas.microsoft.com/office/drawing/2014/main" id="{0AB316FA-E845-4AEF-BB27-91A57BBF7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8" y="265212"/>
            <a:ext cx="512570" cy="720000"/>
          </a:xfrm>
          <a:prstGeom prst="rect">
            <a:avLst/>
          </a:prstGeom>
        </p:spPr>
      </p:pic>
      <p:sp>
        <p:nvSpPr>
          <p:cNvPr id="5" name="Rectangle 8">
            <a:extLst>
              <a:ext uri="{FF2B5EF4-FFF2-40B4-BE49-F238E27FC236}">
                <a16:creationId xmlns:a16="http://schemas.microsoft.com/office/drawing/2014/main" id="{E1F2C01A-202A-4F0C-B25C-897896A6D32A}"/>
              </a:ext>
            </a:extLst>
          </p:cNvPr>
          <p:cNvSpPr>
            <a:spLocks noChangeArrowheads="1"/>
          </p:cNvSpPr>
          <p:nvPr userDrawn="1"/>
        </p:nvSpPr>
        <p:spPr bwMode="auto">
          <a:xfrm>
            <a:off x="8478000" y="5217585"/>
            <a:ext cx="446400" cy="20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5162" tIns="32009" rIns="65162" bIns="32009">
            <a:spAutoFit/>
          </a:bodyPr>
          <a:lstStyle/>
          <a:p>
            <a:pPr algn="r">
              <a:spcBef>
                <a:spcPct val="50000"/>
              </a:spcBef>
            </a:pPr>
            <a:fld id="{FE9CE125-4B7D-4DAD-AFDF-FC7D0B70E349}" type="slidenum">
              <a:rPr lang="sv-SE" sz="894"/>
              <a:pPr algn="r">
                <a:spcBef>
                  <a:spcPct val="50000"/>
                </a:spcBef>
              </a:pPr>
              <a:t>‹#›</a:t>
            </a:fld>
            <a:endParaRPr lang="sv-SE" sz="894" dirty="0"/>
          </a:p>
        </p:txBody>
      </p:sp>
    </p:spTree>
    <p:extLst>
      <p:ext uri="{BB962C8B-B14F-4D97-AF65-F5344CB8AC3E}">
        <p14:creationId xmlns:p14="http://schemas.microsoft.com/office/powerpoint/2010/main" val="3766742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435" y="3672418"/>
            <a:ext cx="7772400" cy="1135063"/>
          </a:xfrm>
        </p:spPr>
        <p:txBody>
          <a:bodyPr anchor="t"/>
          <a:lstStyle>
            <a:lvl1pPr algn="l">
              <a:defRPr sz="2844" b="1"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722435" y="2422261"/>
            <a:ext cx="7772400" cy="1250156"/>
          </a:xfrm>
        </p:spPr>
        <p:txBody>
          <a:bodyPr anchor="b"/>
          <a:lstStyle>
            <a:lvl1pPr marL="0" indent="0">
              <a:buNone/>
              <a:defRPr sz="1463"/>
            </a:lvl1pPr>
            <a:lvl2pPr marL="329228" indent="0">
              <a:buNone/>
              <a:defRPr sz="1300"/>
            </a:lvl2pPr>
            <a:lvl3pPr marL="658457" indent="0">
              <a:buNone/>
              <a:defRPr sz="1138"/>
            </a:lvl3pPr>
            <a:lvl4pPr marL="987685" indent="0">
              <a:buNone/>
              <a:defRPr sz="975"/>
            </a:lvl4pPr>
            <a:lvl5pPr marL="1316912" indent="0">
              <a:buNone/>
              <a:defRPr sz="975"/>
            </a:lvl5pPr>
            <a:lvl6pPr marL="1646141" indent="0">
              <a:buNone/>
              <a:defRPr sz="975"/>
            </a:lvl6pPr>
            <a:lvl7pPr marL="1975369" indent="0">
              <a:buNone/>
              <a:defRPr sz="975"/>
            </a:lvl7pPr>
            <a:lvl8pPr marL="2304598" indent="0">
              <a:buNone/>
              <a:defRPr sz="975"/>
            </a:lvl8pPr>
            <a:lvl9pPr marL="2633825" indent="0">
              <a:buNone/>
              <a:defRPr sz="975"/>
            </a:lvl9pPr>
          </a:lstStyle>
          <a:p>
            <a:pPr lvl="0"/>
            <a:r>
              <a:rPr lang="sv-SE"/>
              <a:t>Redigera format för bakgrundstext</a:t>
            </a:r>
          </a:p>
        </p:txBody>
      </p:sp>
    </p:spTree>
    <p:extLst>
      <p:ext uri="{BB962C8B-B14F-4D97-AF65-F5344CB8AC3E}">
        <p14:creationId xmlns:p14="http://schemas.microsoft.com/office/powerpoint/2010/main" val="73486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703386" y="1345332"/>
            <a:ext cx="3748454" cy="3544168"/>
          </a:xfrm>
        </p:spPr>
        <p:txBody>
          <a:bodyPr/>
          <a:lstStyle>
            <a:lvl1pPr>
              <a:defRPr sz="2031"/>
            </a:lvl1pPr>
            <a:lvl2pPr>
              <a:defRPr sz="1706"/>
            </a:lvl2pPr>
            <a:lvl3pPr>
              <a:defRPr sz="1463"/>
            </a:lvl3pPr>
            <a:lvl4pPr>
              <a:defRPr sz="1300"/>
            </a:lvl4pPr>
            <a:lvl5pPr>
              <a:defRPr sz="1300"/>
            </a:lvl5pPr>
            <a:lvl6pPr>
              <a:defRPr sz="1300"/>
            </a:lvl6pPr>
            <a:lvl7pPr>
              <a:defRPr sz="1300"/>
            </a:lvl7pPr>
            <a:lvl8pPr>
              <a:defRPr sz="1300"/>
            </a:lvl8pPr>
            <a:lvl9pPr>
              <a:defRPr sz="13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92516" y="1345332"/>
            <a:ext cx="3799743" cy="3544168"/>
          </a:xfrm>
        </p:spPr>
        <p:txBody>
          <a:bodyPr/>
          <a:lstStyle>
            <a:lvl1pPr>
              <a:defRPr sz="2031"/>
            </a:lvl1pPr>
            <a:lvl2pPr>
              <a:defRPr sz="1706"/>
            </a:lvl2pPr>
            <a:lvl3pPr>
              <a:defRPr sz="1463"/>
            </a:lvl3pPr>
            <a:lvl4pPr>
              <a:defRPr sz="1300"/>
            </a:lvl4pPr>
            <a:lvl5pPr>
              <a:defRPr sz="1300"/>
            </a:lvl5pPr>
            <a:lvl6pPr>
              <a:defRPr sz="1300"/>
            </a:lvl6pPr>
            <a:lvl7pPr>
              <a:defRPr sz="1300"/>
            </a:lvl7pPr>
            <a:lvl8pPr>
              <a:defRPr sz="1300"/>
            </a:lvl8pPr>
            <a:lvl9pPr>
              <a:defRPr sz="13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27708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28865"/>
            <a:ext cx="8229600" cy="952500"/>
          </a:xfr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457200" y="1279262"/>
            <a:ext cx="4040066" cy="533135"/>
          </a:xfrm>
        </p:spPr>
        <p:txBody>
          <a:bodyPr anchor="b"/>
          <a:lstStyle>
            <a:lvl1pPr marL="0" indent="0">
              <a:buNone/>
              <a:defRPr sz="1706" b="1"/>
            </a:lvl1pPr>
            <a:lvl2pPr marL="329228" indent="0">
              <a:buNone/>
              <a:defRPr sz="1463" b="1"/>
            </a:lvl2pPr>
            <a:lvl3pPr marL="658457" indent="0">
              <a:buNone/>
              <a:defRPr sz="1300" b="1"/>
            </a:lvl3pPr>
            <a:lvl4pPr marL="987685" indent="0">
              <a:buNone/>
              <a:defRPr sz="1138" b="1"/>
            </a:lvl4pPr>
            <a:lvl5pPr marL="1316912" indent="0">
              <a:buNone/>
              <a:defRPr sz="1138" b="1"/>
            </a:lvl5pPr>
            <a:lvl6pPr marL="1646141" indent="0">
              <a:buNone/>
              <a:defRPr sz="1138" b="1"/>
            </a:lvl6pPr>
            <a:lvl7pPr marL="1975369" indent="0">
              <a:buNone/>
              <a:defRPr sz="1138" b="1"/>
            </a:lvl7pPr>
            <a:lvl8pPr marL="2304598" indent="0">
              <a:buNone/>
              <a:defRPr sz="1138" b="1"/>
            </a:lvl8pPr>
            <a:lvl9pPr marL="2633825" indent="0">
              <a:buNone/>
              <a:defRPr sz="1138" b="1"/>
            </a:lvl9pPr>
          </a:lstStyle>
          <a:p>
            <a:pPr lvl="0"/>
            <a:r>
              <a:rPr lang="sv-SE"/>
              <a:t>Redigera format för bakgrundstext</a:t>
            </a:r>
          </a:p>
        </p:txBody>
      </p:sp>
      <p:sp>
        <p:nvSpPr>
          <p:cNvPr id="4" name="Platshållare för innehåll 3"/>
          <p:cNvSpPr>
            <a:spLocks noGrp="1"/>
          </p:cNvSpPr>
          <p:nvPr>
            <p:ph sz="half" idx="2"/>
          </p:nvPr>
        </p:nvSpPr>
        <p:spPr>
          <a:xfrm>
            <a:off x="457200" y="1812396"/>
            <a:ext cx="4040066" cy="3292740"/>
          </a:xfrm>
        </p:spPr>
        <p:txBody>
          <a:bodyPr/>
          <a:lstStyle>
            <a:lvl1pPr>
              <a:defRPr sz="1706"/>
            </a:lvl1pPr>
            <a:lvl2pPr>
              <a:defRPr sz="1463"/>
            </a:lvl2pPr>
            <a:lvl3pPr>
              <a:defRPr sz="1300"/>
            </a:lvl3pPr>
            <a:lvl4pPr>
              <a:defRPr sz="1138"/>
            </a:lvl4pPr>
            <a:lvl5pPr>
              <a:defRPr sz="1138"/>
            </a:lvl5pPr>
            <a:lvl6pPr>
              <a:defRPr sz="1138"/>
            </a:lvl6pPr>
            <a:lvl7pPr>
              <a:defRPr sz="1138"/>
            </a:lvl7pPr>
            <a:lvl8pPr>
              <a:defRPr sz="1138"/>
            </a:lvl8pPr>
            <a:lvl9pPr>
              <a:defRPr sz="1138"/>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271" y="1279262"/>
            <a:ext cx="4041531" cy="533135"/>
          </a:xfrm>
        </p:spPr>
        <p:txBody>
          <a:bodyPr anchor="b"/>
          <a:lstStyle>
            <a:lvl1pPr marL="0" indent="0">
              <a:buNone/>
              <a:defRPr sz="1706" b="1"/>
            </a:lvl1pPr>
            <a:lvl2pPr marL="329228" indent="0">
              <a:buNone/>
              <a:defRPr sz="1463" b="1"/>
            </a:lvl2pPr>
            <a:lvl3pPr marL="658457" indent="0">
              <a:buNone/>
              <a:defRPr sz="1300" b="1"/>
            </a:lvl3pPr>
            <a:lvl4pPr marL="987685" indent="0">
              <a:buNone/>
              <a:defRPr sz="1138" b="1"/>
            </a:lvl4pPr>
            <a:lvl5pPr marL="1316912" indent="0">
              <a:buNone/>
              <a:defRPr sz="1138" b="1"/>
            </a:lvl5pPr>
            <a:lvl6pPr marL="1646141" indent="0">
              <a:buNone/>
              <a:defRPr sz="1138" b="1"/>
            </a:lvl6pPr>
            <a:lvl7pPr marL="1975369" indent="0">
              <a:buNone/>
              <a:defRPr sz="1138" b="1"/>
            </a:lvl7pPr>
            <a:lvl8pPr marL="2304598" indent="0">
              <a:buNone/>
              <a:defRPr sz="1138" b="1"/>
            </a:lvl8pPr>
            <a:lvl9pPr marL="2633825" indent="0">
              <a:buNone/>
              <a:defRPr sz="1138" b="1"/>
            </a:lvl9pPr>
          </a:lstStyle>
          <a:p>
            <a:pPr lvl="0"/>
            <a:r>
              <a:rPr lang="sv-SE"/>
              <a:t>Redigera format för bakgrundstext</a:t>
            </a:r>
          </a:p>
        </p:txBody>
      </p:sp>
      <p:sp>
        <p:nvSpPr>
          <p:cNvPr id="6" name="Platshållare för innehåll 5"/>
          <p:cNvSpPr>
            <a:spLocks noGrp="1"/>
          </p:cNvSpPr>
          <p:nvPr>
            <p:ph sz="quarter" idx="4"/>
          </p:nvPr>
        </p:nvSpPr>
        <p:spPr>
          <a:xfrm>
            <a:off x="4645271" y="1812396"/>
            <a:ext cx="4041531" cy="3292740"/>
          </a:xfrm>
        </p:spPr>
        <p:txBody>
          <a:bodyPr/>
          <a:lstStyle>
            <a:lvl1pPr>
              <a:defRPr sz="1706"/>
            </a:lvl1pPr>
            <a:lvl2pPr>
              <a:defRPr sz="1463"/>
            </a:lvl2pPr>
            <a:lvl3pPr>
              <a:defRPr sz="1300"/>
            </a:lvl3pPr>
            <a:lvl4pPr>
              <a:defRPr sz="1138"/>
            </a:lvl4pPr>
            <a:lvl5pPr>
              <a:defRPr sz="1138"/>
            </a:lvl5pPr>
            <a:lvl6pPr>
              <a:defRPr sz="1138"/>
            </a:lvl6pPr>
            <a:lvl7pPr>
              <a:defRPr sz="1138"/>
            </a:lvl7pPr>
            <a:lvl8pPr>
              <a:defRPr sz="1138"/>
            </a:lvl8pPr>
            <a:lvl9pPr>
              <a:defRPr sz="1138"/>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9346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t bakgrund polislogotyp">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44D7F30-A8E5-428C-AA21-119FF4DB5826}"/>
              </a:ext>
            </a:extLst>
          </p:cNvPr>
          <p:cNvSpPr/>
          <p:nvPr userDrawn="1"/>
        </p:nvSpPr>
        <p:spPr bwMode="auto">
          <a:xfrm>
            <a:off x="-18000" y="-18000"/>
            <a:ext cx="9180000" cy="5733000"/>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pic>
        <p:nvPicPr>
          <p:cNvPr id="6" name="Bildobjekt 5">
            <a:extLst>
              <a:ext uri="{FF2B5EF4-FFF2-40B4-BE49-F238E27FC236}">
                <a16:creationId xmlns:a16="http://schemas.microsoft.com/office/drawing/2014/main" id="{0AB316FA-E845-4AEF-BB27-91A57BBF7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8" y="265212"/>
            <a:ext cx="512570" cy="720000"/>
          </a:xfrm>
          <a:prstGeom prst="rect">
            <a:avLst/>
          </a:prstGeom>
        </p:spPr>
      </p:pic>
      <p:sp>
        <p:nvSpPr>
          <p:cNvPr id="5" name="Rectangle 8">
            <a:extLst>
              <a:ext uri="{FF2B5EF4-FFF2-40B4-BE49-F238E27FC236}">
                <a16:creationId xmlns:a16="http://schemas.microsoft.com/office/drawing/2014/main" id="{E1F2C01A-202A-4F0C-B25C-897896A6D32A}"/>
              </a:ext>
            </a:extLst>
          </p:cNvPr>
          <p:cNvSpPr>
            <a:spLocks noChangeArrowheads="1"/>
          </p:cNvSpPr>
          <p:nvPr userDrawn="1"/>
        </p:nvSpPr>
        <p:spPr bwMode="auto">
          <a:xfrm>
            <a:off x="8478000" y="5217584"/>
            <a:ext cx="446400"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200" tIns="39396" rIns="80200" bIns="39396">
            <a:spAutoFit/>
          </a:bodyPr>
          <a:lstStyle/>
          <a:p>
            <a:pPr algn="r">
              <a:spcBef>
                <a:spcPct val="50000"/>
              </a:spcBef>
            </a:pPr>
            <a:fld id="{FE9CE125-4B7D-4DAD-AFDF-FC7D0B70E349}" type="slidenum">
              <a:rPr lang="sv-SE" sz="1100"/>
              <a:pPr algn="r">
                <a:spcBef>
                  <a:spcPct val="50000"/>
                </a:spcBef>
              </a:pPr>
              <a:t>‹#›</a:t>
            </a:fld>
            <a:endParaRPr lang="sv-SE" sz="1100" dirty="0"/>
          </a:p>
        </p:txBody>
      </p:sp>
    </p:spTree>
    <p:extLst>
      <p:ext uri="{BB962C8B-B14F-4D97-AF65-F5344CB8AC3E}">
        <p14:creationId xmlns:p14="http://schemas.microsoft.com/office/powerpoint/2010/main" val="946524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634306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40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27543"/>
            <a:ext cx="3008435" cy="968375"/>
          </a:xfrm>
        </p:spPr>
        <p:txBody>
          <a:bodyPr anchor="b"/>
          <a:lstStyle>
            <a:lvl1pPr algn="l">
              <a:defRPr sz="1463" b="1"/>
            </a:lvl1pPr>
          </a:lstStyle>
          <a:p>
            <a:r>
              <a:rPr lang="sv-SE"/>
              <a:t>Klicka här för att ändra mall för rubrikformat</a:t>
            </a:r>
          </a:p>
        </p:txBody>
      </p:sp>
      <p:sp>
        <p:nvSpPr>
          <p:cNvPr id="3" name="Platshållare för innehåll 2"/>
          <p:cNvSpPr>
            <a:spLocks noGrp="1"/>
          </p:cNvSpPr>
          <p:nvPr>
            <p:ph idx="1"/>
          </p:nvPr>
        </p:nvSpPr>
        <p:spPr>
          <a:xfrm>
            <a:off x="3575538" y="227542"/>
            <a:ext cx="5111263" cy="4718190"/>
          </a:xfrm>
        </p:spPr>
        <p:txBody>
          <a:bodyPr/>
          <a:lstStyle>
            <a:lvl1pPr>
              <a:defRPr sz="2275"/>
            </a:lvl1pPr>
            <a:lvl2pPr>
              <a:defRPr sz="2031"/>
            </a:lvl2pPr>
            <a:lvl3pPr>
              <a:defRPr sz="1706"/>
            </a:lvl3pPr>
            <a:lvl4pPr>
              <a:defRPr sz="1463"/>
            </a:lvl4pPr>
            <a:lvl5pPr>
              <a:defRPr sz="1463"/>
            </a:lvl5pPr>
            <a:lvl6pPr>
              <a:defRPr sz="1463"/>
            </a:lvl6pPr>
            <a:lvl7pPr>
              <a:defRPr sz="1463"/>
            </a:lvl7pPr>
            <a:lvl8pPr>
              <a:defRPr sz="1463"/>
            </a:lvl8pPr>
            <a:lvl9pPr>
              <a:defRPr sz="1463"/>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195919"/>
            <a:ext cx="3008435" cy="3533791"/>
          </a:xfrm>
        </p:spPr>
        <p:txBody>
          <a:bodyPr/>
          <a:lstStyle>
            <a:lvl1pPr marL="0" indent="0">
              <a:buNone/>
              <a:defRPr sz="975"/>
            </a:lvl1pPr>
            <a:lvl2pPr marL="329228" indent="0">
              <a:buNone/>
              <a:defRPr sz="894"/>
            </a:lvl2pPr>
            <a:lvl3pPr marL="658457" indent="0">
              <a:buNone/>
              <a:defRPr sz="731"/>
            </a:lvl3pPr>
            <a:lvl4pPr marL="987685" indent="0">
              <a:buNone/>
              <a:defRPr sz="650"/>
            </a:lvl4pPr>
            <a:lvl5pPr marL="1316912" indent="0">
              <a:buNone/>
              <a:defRPr sz="650"/>
            </a:lvl5pPr>
            <a:lvl6pPr marL="1646141" indent="0">
              <a:buNone/>
              <a:defRPr sz="650"/>
            </a:lvl6pPr>
            <a:lvl7pPr marL="1975369" indent="0">
              <a:buNone/>
              <a:defRPr sz="650"/>
            </a:lvl7pPr>
            <a:lvl8pPr marL="2304598" indent="0">
              <a:buNone/>
              <a:defRPr sz="650"/>
            </a:lvl8pPr>
            <a:lvl9pPr marL="2633825" indent="0">
              <a:buNone/>
              <a:defRPr sz="650"/>
            </a:lvl9pPr>
          </a:lstStyle>
          <a:p>
            <a:pPr lvl="0"/>
            <a:r>
              <a:rPr lang="sv-SE"/>
              <a:t>Redigera format för bakgrundstext</a:t>
            </a:r>
          </a:p>
        </p:txBody>
      </p:sp>
    </p:spTree>
    <p:extLst>
      <p:ext uri="{BB962C8B-B14F-4D97-AF65-F5344CB8AC3E}">
        <p14:creationId xmlns:p14="http://schemas.microsoft.com/office/powerpoint/2010/main" val="3708952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166" y="4000500"/>
            <a:ext cx="5486400" cy="472282"/>
          </a:xfrm>
        </p:spPr>
        <p:txBody>
          <a:bodyPr anchor="b"/>
          <a:lstStyle>
            <a:lvl1pPr algn="l">
              <a:defRPr sz="1463" b="1"/>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1792166" y="510646"/>
            <a:ext cx="5486400" cy="3429000"/>
          </a:xfrm>
        </p:spPr>
        <p:txBody>
          <a:bodyPr/>
          <a:lstStyle>
            <a:lvl1pPr marL="0" indent="0">
              <a:buNone/>
              <a:defRPr sz="2275"/>
            </a:lvl1pPr>
            <a:lvl2pPr marL="329228" indent="0">
              <a:buNone/>
              <a:defRPr sz="2031"/>
            </a:lvl2pPr>
            <a:lvl3pPr marL="658457" indent="0">
              <a:buNone/>
              <a:defRPr sz="1706"/>
            </a:lvl3pPr>
            <a:lvl4pPr marL="987685" indent="0">
              <a:buNone/>
              <a:defRPr sz="1463"/>
            </a:lvl4pPr>
            <a:lvl5pPr marL="1316912" indent="0">
              <a:buNone/>
              <a:defRPr sz="1463"/>
            </a:lvl5pPr>
            <a:lvl6pPr marL="1646141" indent="0">
              <a:buNone/>
              <a:defRPr sz="1463"/>
            </a:lvl6pPr>
            <a:lvl7pPr marL="1975369" indent="0">
              <a:buNone/>
              <a:defRPr sz="1463"/>
            </a:lvl7pPr>
            <a:lvl8pPr marL="2304598" indent="0">
              <a:buNone/>
              <a:defRPr sz="1463"/>
            </a:lvl8pPr>
            <a:lvl9pPr marL="2633825" indent="0">
              <a:buNone/>
              <a:defRPr sz="1463"/>
            </a:lvl9pPr>
          </a:lstStyle>
          <a:p>
            <a:r>
              <a:rPr lang="sv-SE"/>
              <a:t>Klicka på ikonen för att lägga till en bild</a:t>
            </a:r>
          </a:p>
        </p:txBody>
      </p:sp>
      <p:sp>
        <p:nvSpPr>
          <p:cNvPr id="4" name="Platshållare för text 3"/>
          <p:cNvSpPr>
            <a:spLocks noGrp="1"/>
          </p:cNvSpPr>
          <p:nvPr>
            <p:ph type="body" sz="half" idx="2"/>
          </p:nvPr>
        </p:nvSpPr>
        <p:spPr>
          <a:xfrm>
            <a:off x="1792166" y="4472782"/>
            <a:ext cx="5486400" cy="544958"/>
          </a:xfrm>
        </p:spPr>
        <p:txBody>
          <a:bodyPr/>
          <a:lstStyle>
            <a:lvl1pPr marL="0" indent="0">
              <a:buNone/>
              <a:defRPr sz="975"/>
            </a:lvl1pPr>
            <a:lvl2pPr marL="329228" indent="0">
              <a:buNone/>
              <a:defRPr sz="894"/>
            </a:lvl2pPr>
            <a:lvl3pPr marL="658457" indent="0">
              <a:buNone/>
              <a:defRPr sz="731"/>
            </a:lvl3pPr>
            <a:lvl4pPr marL="987685" indent="0">
              <a:buNone/>
              <a:defRPr sz="650"/>
            </a:lvl4pPr>
            <a:lvl5pPr marL="1316912" indent="0">
              <a:buNone/>
              <a:defRPr sz="650"/>
            </a:lvl5pPr>
            <a:lvl6pPr marL="1646141" indent="0">
              <a:buNone/>
              <a:defRPr sz="650"/>
            </a:lvl6pPr>
            <a:lvl7pPr marL="1975369" indent="0">
              <a:buNone/>
              <a:defRPr sz="650"/>
            </a:lvl7pPr>
            <a:lvl8pPr marL="2304598" indent="0">
              <a:buNone/>
              <a:defRPr sz="650"/>
            </a:lvl8pPr>
            <a:lvl9pPr marL="2633825" indent="0">
              <a:buNone/>
              <a:defRPr sz="650"/>
            </a:lvl9pPr>
          </a:lstStyle>
          <a:p>
            <a:pPr lvl="0"/>
            <a:r>
              <a:rPr lang="sv-SE"/>
              <a:t>Redigera format för bakgrundstext</a:t>
            </a:r>
          </a:p>
        </p:txBody>
      </p:sp>
    </p:spTree>
    <p:extLst>
      <p:ext uri="{BB962C8B-B14F-4D97-AF65-F5344CB8AC3E}">
        <p14:creationId xmlns:p14="http://schemas.microsoft.com/office/powerpoint/2010/main" val="3841701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408375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71140" y="317500"/>
            <a:ext cx="1921120" cy="4572000"/>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703386" y="317500"/>
            <a:ext cx="5627077" cy="45720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56974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8619393" y="5217584"/>
            <a:ext cx="375138"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00" tIns="39396" rIns="80200" bIns="39396">
            <a:spAutoFit/>
          </a:bodyPr>
          <a:lstStyle/>
          <a:p>
            <a:pPr>
              <a:spcBef>
                <a:spcPct val="50000"/>
              </a:spcBef>
            </a:pPr>
            <a:fld id="{6077BA2F-4F97-47ED-BC04-84ECAD999CBA}" type="slidenum">
              <a:rPr lang="sv-SE" sz="1100">
                <a:solidFill>
                  <a:schemeClr val="bg1"/>
                </a:solidFill>
              </a:rPr>
              <a:pPr>
                <a:spcBef>
                  <a:spcPct val="50000"/>
                </a:spcBef>
              </a:pPr>
              <a:t>‹#›</a:t>
            </a:fld>
            <a:endParaRPr lang="sv-SE" sz="1100"/>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891" y="190800"/>
            <a:ext cx="763731" cy="1072800"/>
          </a:xfrm>
          <a:prstGeom prst="rect">
            <a:avLst/>
          </a:prstGeom>
        </p:spPr>
      </p:pic>
    </p:spTree>
    <p:extLst>
      <p:ext uri="{BB962C8B-B14F-4D97-AF65-F5344CB8AC3E}">
        <p14:creationId xmlns:p14="http://schemas.microsoft.com/office/powerpoint/2010/main" val="159506667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Languagetext_Bildbakgrund"/>
          <p:cNvSpPr txBox="1">
            <a:spLocks noChangeArrowheads="1"/>
          </p:cNvSpPr>
          <p:nvPr userDrawn="1"/>
        </p:nvSpPr>
        <p:spPr bwMode="auto">
          <a:xfrm>
            <a:off x="2851200" y="5382000"/>
            <a:ext cx="5625969" cy="192000"/>
          </a:xfrm>
          <a:prstGeom prst="rect">
            <a:avLst/>
          </a:prstGeom>
          <a:noFill/>
          <a:ln w="12700">
            <a:noFill/>
            <a:miter lim="800000"/>
            <a:headEnd/>
            <a:tailEnd/>
          </a:ln>
          <a:effectLst/>
        </p:spPr>
        <p:txBody>
          <a:bodyPr lIns="0" tIns="41479" rIns="79767" bIns="0"/>
          <a:lstStyle/>
          <a:p>
            <a:pPr algn="r"/>
            <a:endParaRPr lang="sv-SE" sz="1200" dirty="0">
              <a:solidFill>
                <a:srgbClr val="003B79"/>
              </a:solidFill>
              <a:latin typeface="Times New Roman" pitchFamily="18" charset="0"/>
              <a:cs typeface="Times New Roman" pitchFamily="18" charset="0"/>
            </a:endParaRPr>
          </a:p>
        </p:txBody>
      </p:sp>
    </p:spTree>
    <p:extLst>
      <p:ext uri="{BB962C8B-B14F-4D97-AF65-F5344CB8AC3E}">
        <p14:creationId xmlns:p14="http://schemas.microsoft.com/office/powerpoint/2010/main" val="3507820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t bakgrund polislogotyp">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44D7F30-A8E5-428C-AA21-119FF4DB5826}"/>
              </a:ext>
            </a:extLst>
          </p:cNvPr>
          <p:cNvSpPr/>
          <p:nvPr userDrawn="1"/>
        </p:nvSpPr>
        <p:spPr bwMode="auto">
          <a:xfrm>
            <a:off x="-18000" y="-18000"/>
            <a:ext cx="9180000" cy="5733000"/>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pic>
        <p:nvPicPr>
          <p:cNvPr id="6" name="Bildobjekt 5">
            <a:extLst>
              <a:ext uri="{FF2B5EF4-FFF2-40B4-BE49-F238E27FC236}">
                <a16:creationId xmlns:a16="http://schemas.microsoft.com/office/drawing/2014/main" id="{0AB316FA-E845-4AEF-BB27-91A57BBF7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8" y="265212"/>
            <a:ext cx="512570" cy="720000"/>
          </a:xfrm>
          <a:prstGeom prst="rect">
            <a:avLst/>
          </a:prstGeom>
        </p:spPr>
      </p:pic>
      <p:sp>
        <p:nvSpPr>
          <p:cNvPr id="5" name="Rectangle 8">
            <a:extLst>
              <a:ext uri="{FF2B5EF4-FFF2-40B4-BE49-F238E27FC236}">
                <a16:creationId xmlns:a16="http://schemas.microsoft.com/office/drawing/2014/main" id="{E1F2C01A-202A-4F0C-B25C-897896A6D32A}"/>
              </a:ext>
            </a:extLst>
          </p:cNvPr>
          <p:cNvSpPr>
            <a:spLocks noChangeArrowheads="1"/>
          </p:cNvSpPr>
          <p:nvPr userDrawn="1"/>
        </p:nvSpPr>
        <p:spPr bwMode="auto">
          <a:xfrm>
            <a:off x="8478000" y="5217584"/>
            <a:ext cx="446400"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200" tIns="39396" rIns="80200" bIns="39396">
            <a:spAutoFit/>
          </a:bodyPr>
          <a:lstStyle/>
          <a:p>
            <a:pPr algn="r">
              <a:spcBef>
                <a:spcPct val="50000"/>
              </a:spcBef>
            </a:pPr>
            <a:fld id="{FE9CE125-4B7D-4DAD-AFDF-FC7D0B70E349}" type="slidenum">
              <a:rPr lang="sv-SE" sz="1100"/>
              <a:pPr algn="r">
                <a:spcBef>
                  <a:spcPct val="50000"/>
                </a:spcBef>
              </a:pPr>
              <a:t>‹#›</a:t>
            </a:fld>
            <a:endParaRPr lang="sv-SE" sz="1100" dirty="0"/>
          </a:p>
        </p:txBody>
      </p:sp>
    </p:spTree>
    <p:extLst>
      <p:ext uri="{BB962C8B-B14F-4D97-AF65-F5344CB8AC3E}">
        <p14:creationId xmlns:p14="http://schemas.microsoft.com/office/powerpoint/2010/main" val="10656345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435" y="3672417"/>
            <a:ext cx="7772400" cy="1135063"/>
          </a:xfrm>
        </p:spPr>
        <p:txBody>
          <a:bodyPr anchor="t"/>
          <a:lstStyle>
            <a:lvl1pPr algn="l">
              <a:defRPr sz="3500" b="1"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722435" y="2422261"/>
            <a:ext cx="7772400" cy="1250156"/>
          </a:xfrm>
        </p:spPr>
        <p:txBody>
          <a:bodyPr anchor="b"/>
          <a:lstStyle>
            <a:lvl1pPr marL="0" indent="0">
              <a:buNone/>
              <a:defRPr sz="1800"/>
            </a:lvl1pPr>
            <a:lvl2pPr marL="405216" indent="0">
              <a:buNone/>
              <a:defRPr sz="1600"/>
            </a:lvl2pPr>
            <a:lvl3pPr marL="810433" indent="0">
              <a:buNone/>
              <a:defRPr sz="1400"/>
            </a:lvl3pPr>
            <a:lvl4pPr marL="1215649" indent="0">
              <a:buNone/>
              <a:defRPr sz="1200"/>
            </a:lvl4pPr>
            <a:lvl5pPr marL="1620865" indent="0">
              <a:buNone/>
              <a:defRPr sz="1200"/>
            </a:lvl5pPr>
            <a:lvl6pPr marL="2026082" indent="0">
              <a:buNone/>
              <a:defRPr sz="1200"/>
            </a:lvl6pPr>
            <a:lvl7pPr marL="2431298" indent="0">
              <a:buNone/>
              <a:defRPr sz="1200"/>
            </a:lvl7pPr>
            <a:lvl8pPr marL="2836515" indent="0">
              <a:buNone/>
              <a:defRPr sz="1200"/>
            </a:lvl8pPr>
            <a:lvl9pPr marL="3241731" indent="0">
              <a:buNone/>
              <a:defRPr sz="1200"/>
            </a:lvl9pPr>
          </a:lstStyle>
          <a:p>
            <a:pPr lvl="0"/>
            <a:r>
              <a:rPr lang="sv-SE"/>
              <a:t>Redigera format för bakgrundstext</a:t>
            </a:r>
          </a:p>
        </p:txBody>
      </p:sp>
    </p:spTree>
    <p:extLst>
      <p:ext uri="{BB962C8B-B14F-4D97-AF65-F5344CB8AC3E}">
        <p14:creationId xmlns:p14="http://schemas.microsoft.com/office/powerpoint/2010/main" val="760100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435" y="3672417"/>
            <a:ext cx="7772400" cy="1135063"/>
          </a:xfrm>
        </p:spPr>
        <p:txBody>
          <a:bodyPr anchor="t"/>
          <a:lstStyle>
            <a:lvl1pPr algn="l">
              <a:defRPr sz="3500" b="1"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722435" y="2422261"/>
            <a:ext cx="7772400" cy="1250156"/>
          </a:xfrm>
        </p:spPr>
        <p:txBody>
          <a:bodyPr anchor="b"/>
          <a:lstStyle>
            <a:lvl1pPr marL="0" indent="0">
              <a:buNone/>
              <a:defRPr sz="1800"/>
            </a:lvl1pPr>
            <a:lvl2pPr marL="405216" indent="0">
              <a:buNone/>
              <a:defRPr sz="1600"/>
            </a:lvl2pPr>
            <a:lvl3pPr marL="810433" indent="0">
              <a:buNone/>
              <a:defRPr sz="1400"/>
            </a:lvl3pPr>
            <a:lvl4pPr marL="1215649" indent="0">
              <a:buNone/>
              <a:defRPr sz="1200"/>
            </a:lvl4pPr>
            <a:lvl5pPr marL="1620865" indent="0">
              <a:buNone/>
              <a:defRPr sz="1200"/>
            </a:lvl5pPr>
            <a:lvl6pPr marL="2026082" indent="0">
              <a:buNone/>
              <a:defRPr sz="1200"/>
            </a:lvl6pPr>
            <a:lvl7pPr marL="2431298" indent="0">
              <a:buNone/>
              <a:defRPr sz="1200"/>
            </a:lvl7pPr>
            <a:lvl8pPr marL="2836515" indent="0">
              <a:buNone/>
              <a:defRPr sz="1200"/>
            </a:lvl8pPr>
            <a:lvl9pPr marL="3241731" indent="0">
              <a:buNone/>
              <a:defRPr sz="1200"/>
            </a:lvl9pPr>
          </a:lstStyle>
          <a:p>
            <a:pPr lvl="0"/>
            <a:r>
              <a:rPr lang="sv-SE"/>
              <a:t>Redigera format för bakgrundstext</a:t>
            </a:r>
          </a:p>
        </p:txBody>
      </p:sp>
    </p:spTree>
    <p:extLst>
      <p:ext uri="{BB962C8B-B14F-4D97-AF65-F5344CB8AC3E}">
        <p14:creationId xmlns:p14="http://schemas.microsoft.com/office/powerpoint/2010/main" val="4187044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703385" y="1345332"/>
            <a:ext cx="3748454" cy="354416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92515" y="1345332"/>
            <a:ext cx="3799743" cy="354416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53514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28865"/>
            <a:ext cx="8229600" cy="952500"/>
          </a:xfr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457200" y="1279261"/>
            <a:ext cx="4040066"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sv-SE"/>
              <a:t>Redigera format för bakgrundstext</a:t>
            </a:r>
          </a:p>
        </p:txBody>
      </p:sp>
      <p:sp>
        <p:nvSpPr>
          <p:cNvPr id="4" name="Platshållare för innehåll 3"/>
          <p:cNvSpPr>
            <a:spLocks noGrp="1"/>
          </p:cNvSpPr>
          <p:nvPr>
            <p:ph sz="half" idx="2"/>
          </p:nvPr>
        </p:nvSpPr>
        <p:spPr>
          <a:xfrm>
            <a:off x="457200" y="1812396"/>
            <a:ext cx="4040066"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270" y="1279261"/>
            <a:ext cx="4041531"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sv-SE"/>
              <a:t>Redigera format för bakgrundstext</a:t>
            </a:r>
          </a:p>
        </p:txBody>
      </p:sp>
      <p:sp>
        <p:nvSpPr>
          <p:cNvPr id="6" name="Platshållare för innehåll 5"/>
          <p:cNvSpPr>
            <a:spLocks noGrp="1"/>
          </p:cNvSpPr>
          <p:nvPr>
            <p:ph sz="quarter" idx="4"/>
          </p:nvPr>
        </p:nvSpPr>
        <p:spPr>
          <a:xfrm>
            <a:off x="4645270" y="1812396"/>
            <a:ext cx="4041531"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42251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910802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439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27542"/>
            <a:ext cx="3008435" cy="968375"/>
          </a:xfrm>
        </p:spPr>
        <p:txBody>
          <a:bodyPr anchor="b"/>
          <a:lstStyle>
            <a:lvl1pPr algn="l">
              <a:defRPr sz="1800" b="1"/>
            </a:lvl1pPr>
          </a:lstStyle>
          <a:p>
            <a:r>
              <a:rPr lang="sv-SE"/>
              <a:t>Klicka här för att ändra mall för rubrikformat</a:t>
            </a:r>
          </a:p>
        </p:txBody>
      </p:sp>
      <p:sp>
        <p:nvSpPr>
          <p:cNvPr id="3" name="Platshållare för innehåll 2"/>
          <p:cNvSpPr>
            <a:spLocks noGrp="1"/>
          </p:cNvSpPr>
          <p:nvPr>
            <p:ph idx="1"/>
          </p:nvPr>
        </p:nvSpPr>
        <p:spPr>
          <a:xfrm>
            <a:off x="3575538" y="227542"/>
            <a:ext cx="5111262" cy="4718190"/>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195917"/>
            <a:ext cx="3008435" cy="3533791"/>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sv-SE"/>
              <a:t>Redigera format för bakgrundstext</a:t>
            </a:r>
          </a:p>
        </p:txBody>
      </p:sp>
    </p:spTree>
    <p:extLst>
      <p:ext uri="{BB962C8B-B14F-4D97-AF65-F5344CB8AC3E}">
        <p14:creationId xmlns:p14="http://schemas.microsoft.com/office/powerpoint/2010/main" val="3736808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166" y="4000500"/>
            <a:ext cx="5486400" cy="472282"/>
          </a:xfrm>
        </p:spPr>
        <p:txBody>
          <a:bodyPr anchor="b"/>
          <a:lstStyle>
            <a:lvl1pPr algn="l">
              <a:defRPr sz="1800" b="1"/>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1792166" y="510646"/>
            <a:ext cx="5486400" cy="3429000"/>
          </a:xfrm>
        </p:spPr>
        <p:txBody>
          <a:bodyPr/>
          <a:lstStyle>
            <a:lvl1pPr marL="0" indent="0">
              <a:buNone/>
              <a:defRPr sz="2800"/>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r>
              <a:rPr lang="sv-SE"/>
              <a:t>Klicka på ikonen för att lägga till en bild</a:t>
            </a:r>
          </a:p>
        </p:txBody>
      </p:sp>
      <p:sp>
        <p:nvSpPr>
          <p:cNvPr id="4" name="Platshållare för text 3"/>
          <p:cNvSpPr>
            <a:spLocks noGrp="1"/>
          </p:cNvSpPr>
          <p:nvPr>
            <p:ph type="body" sz="half" idx="2"/>
          </p:nvPr>
        </p:nvSpPr>
        <p:spPr>
          <a:xfrm>
            <a:off x="1792166" y="4472782"/>
            <a:ext cx="5486400" cy="544958"/>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sv-SE"/>
              <a:t>Redigera format för bakgrundstext</a:t>
            </a:r>
          </a:p>
        </p:txBody>
      </p:sp>
    </p:spTree>
    <p:extLst>
      <p:ext uri="{BB962C8B-B14F-4D97-AF65-F5344CB8AC3E}">
        <p14:creationId xmlns:p14="http://schemas.microsoft.com/office/powerpoint/2010/main" val="144914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32847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71139" y="317500"/>
            <a:ext cx="1921120" cy="4572000"/>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703385" y="317500"/>
            <a:ext cx="5627077" cy="45720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75497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8619393" y="5217585"/>
            <a:ext cx="375138" cy="22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180" tIns="35456" rIns="72180" bIns="35456">
            <a:spAutoFit/>
          </a:bodyPr>
          <a:lstStyle/>
          <a:p>
            <a:pPr>
              <a:spcBef>
                <a:spcPct val="50000"/>
              </a:spcBef>
            </a:pPr>
            <a:fld id="{6077BA2F-4F97-47ED-BC04-84ECAD999CBA}" type="slidenum">
              <a:rPr lang="sv-SE" sz="990">
                <a:solidFill>
                  <a:schemeClr val="bg1"/>
                </a:solidFill>
              </a:rPr>
              <a:pPr>
                <a:spcBef>
                  <a:spcPct val="50000"/>
                </a:spcBef>
              </a:pPr>
              <a:t>‹#›</a:t>
            </a:fld>
            <a:endParaRPr lang="sv-SE" sz="990"/>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891" y="190800"/>
            <a:ext cx="763731" cy="1072800"/>
          </a:xfrm>
          <a:prstGeom prst="rect">
            <a:avLst/>
          </a:prstGeom>
        </p:spPr>
      </p:pic>
    </p:spTree>
    <p:extLst>
      <p:ext uri="{BB962C8B-B14F-4D97-AF65-F5344CB8AC3E}">
        <p14:creationId xmlns:p14="http://schemas.microsoft.com/office/powerpoint/2010/main" val="418630532"/>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Languagetext_Bildbakgrund"/>
          <p:cNvSpPr txBox="1">
            <a:spLocks noChangeArrowheads="1"/>
          </p:cNvSpPr>
          <p:nvPr userDrawn="1"/>
        </p:nvSpPr>
        <p:spPr bwMode="auto">
          <a:xfrm>
            <a:off x="2851201" y="5382000"/>
            <a:ext cx="5625969" cy="192000"/>
          </a:xfrm>
          <a:prstGeom prst="rect">
            <a:avLst/>
          </a:prstGeom>
          <a:noFill/>
          <a:ln w="12700">
            <a:noFill/>
            <a:miter lim="800000"/>
            <a:headEnd/>
            <a:tailEnd/>
          </a:ln>
          <a:effectLst/>
        </p:spPr>
        <p:txBody>
          <a:bodyPr lIns="0" tIns="37331" rIns="71790" bIns="0"/>
          <a:lstStyle/>
          <a:p>
            <a:pPr algn="r"/>
            <a:endParaRPr lang="sv-SE" sz="1080" dirty="0">
              <a:solidFill>
                <a:srgbClr val="003B79"/>
              </a:solidFill>
              <a:latin typeface="Times New Roman" pitchFamily="18" charset="0"/>
              <a:cs typeface="Times New Roman" pitchFamily="18" charset="0"/>
            </a:endParaRPr>
          </a:p>
        </p:txBody>
      </p:sp>
    </p:spTree>
    <p:extLst>
      <p:ext uri="{BB962C8B-B14F-4D97-AF65-F5344CB8AC3E}">
        <p14:creationId xmlns:p14="http://schemas.microsoft.com/office/powerpoint/2010/main" val="1198465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703385" y="1345332"/>
            <a:ext cx="3748454" cy="354416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92515" y="1345332"/>
            <a:ext cx="3799743" cy="354416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51481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t bakgrund polislogotyp">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44D7F30-A8E5-428C-AA21-119FF4DB5826}"/>
              </a:ext>
            </a:extLst>
          </p:cNvPr>
          <p:cNvSpPr/>
          <p:nvPr userDrawn="1"/>
        </p:nvSpPr>
        <p:spPr bwMode="auto">
          <a:xfrm>
            <a:off x="-18000" y="-18000"/>
            <a:ext cx="9180000" cy="5733000"/>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marL="0" marR="0" indent="0" algn="l" defTabSz="822960" rtl="0" eaLnBrk="0" fontAlgn="base" latinLnBrk="0" hangingPunct="0">
              <a:lnSpc>
                <a:spcPct val="100000"/>
              </a:lnSpc>
              <a:spcBef>
                <a:spcPct val="0"/>
              </a:spcBef>
              <a:spcAft>
                <a:spcPct val="0"/>
              </a:spcAft>
              <a:buClrTx/>
              <a:buSzTx/>
              <a:buFontTx/>
              <a:buNone/>
              <a:tabLst/>
            </a:pPr>
            <a:endParaRPr kumimoji="0" lang="sv-SE" sz="2160" b="0" i="0" u="none" strike="noStrike" cap="none" normalizeH="0" baseline="0">
              <a:ln>
                <a:noFill/>
              </a:ln>
              <a:solidFill>
                <a:schemeClr val="tx1"/>
              </a:solidFill>
              <a:effectLst/>
              <a:latin typeface="Arial" charset="0"/>
            </a:endParaRPr>
          </a:p>
        </p:txBody>
      </p:sp>
      <p:pic>
        <p:nvPicPr>
          <p:cNvPr id="6" name="Bildobjekt 5">
            <a:extLst>
              <a:ext uri="{FF2B5EF4-FFF2-40B4-BE49-F238E27FC236}">
                <a16:creationId xmlns:a16="http://schemas.microsoft.com/office/drawing/2014/main" id="{0AB316FA-E845-4AEF-BB27-91A57BBF7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9" y="265212"/>
            <a:ext cx="512570" cy="720000"/>
          </a:xfrm>
          <a:prstGeom prst="rect">
            <a:avLst/>
          </a:prstGeom>
        </p:spPr>
      </p:pic>
      <p:sp>
        <p:nvSpPr>
          <p:cNvPr id="5" name="Rectangle 8">
            <a:extLst>
              <a:ext uri="{FF2B5EF4-FFF2-40B4-BE49-F238E27FC236}">
                <a16:creationId xmlns:a16="http://schemas.microsoft.com/office/drawing/2014/main" id="{E1F2C01A-202A-4F0C-B25C-897896A6D32A}"/>
              </a:ext>
            </a:extLst>
          </p:cNvPr>
          <p:cNvSpPr>
            <a:spLocks noChangeArrowheads="1"/>
          </p:cNvSpPr>
          <p:nvPr userDrawn="1"/>
        </p:nvSpPr>
        <p:spPr bwMode="auto">
          <a:xfrm>
            <a:off x="8478000" y="5217585"/>
            <a:ext cx="446400" cy="22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180" tIns="35456" rIns="72180" bIns="35456">
            <a:spAutoFit/>
          </a:bodyPr>
          <a:lstStyle/>
          <a:p>
            <a:pPr algn="r">
              <a:spcBef>
                <a:spcPct val="50000"/>
              </a:spcBef>
            </a:pPr>
            <a:fld id="{FE9CE125-4B7D-4DAD-AFDF-FC7D0B70E349}" type="slidenum">
              <a:rPr lang="sv-SE" sz="990"/>
              <a:pPr algn="r">
                <a:spcBef>
                  <a:spcPct val="50000"/>
                </a:spcBef>
              </a:pPr>
              <a:t>‹#›</a:t>
            </a:fld>
            <a:endParaRPr lang="sv-SE" sz="990" dirty="0"/>
          </a:p>
        </p:txBody>
      </p:sp>
    </p:spTree>
    <p:extLst>
      <p:ext uri="{BB962C8B-B14F-4D97-AF65-F5344CB8AC3E}">
        <p14:creationId xmlns:p14="http://schemas.microsoft.com/office/powerpoint/2010/main" val="3211149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435" y="3672418"/>
            <a:ext cx="7772400" cy="1135063"/>
          </a:xfrm>
        </p:spPr>
        <p:txBody>
          <a:bodyPr anchor="t"/>
          <a:lstStyle>
            <a:lvl1pPr algn="l">
              <a:defRPr sz="3150" b="1"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722435" y="2422261"/>
            <a:ext cx="7772400" cy="1250156"/>
          </a:xfrm>
        </p:spPr>
        <p:txBody>
          <a:bodyPr anchor="b"/>
          <a:lstStyle>
            <a:lvl1pPr marL="0" indent="0">
              <a:buNone/>
              <a:defRPr sz="1620"/>
            </a:lvl1pPr>
            <a:lvl2pPr marL="364694" indent="0">
              <a:buNone/>
              <a:defRPr sz="1440"/>
            </a:lvl2pPr>
            <a:lvl3pPr marL="729390" indent="0">
              <a:buNone/>
              <a:defRPr sz="1260"/>
            </a:lvl3pPr>
            <a:lvl4pPr marL="1094084" indent="0">
              <a:buNone/>
              <a:defRPr sz="1080"/>
            </a:lvl4pPr>
            <a:lvl5pPr marL="1458779" indent="0">
              <a:buNone/>
              <a:defRPr sz="1080"/>
            </a:lvl5pPr>
            <a:lvl6pPr marL="1823474" indent="0">
              <a:buNone/>
              <a:defRPr sz="1080"/>
            </a:lvl6pPr>
            <a:lvl7pPr marL="2188169" indent="0">
              <a:buNone/>
              <a:defRPr sz="1080"/>
            </a:lvl7pPr>
            <a:lvl8pPr marL="2552864" indent="0">
              <a:buNone/>
              <a:defRPr sz="1080"/>
            </a:lvl8pPr>
            <a:lvl9pPr marL="2917558" indent="0">
              <a:buNone/>
              <a:defRPr sz="1080"/>
            </a:lvl9pPr>
          </a:lstStyle>
          <a:p>
            <a:pPr lvl="0"/>
            <a:r>
              <a:rPr lang="sv-SE"/>
              <a:t>Redigera format för bakgrundstext</a:t>
            </a:r>
          </a:p>
        </p:txBody>
      </p:sp>
    </p:spTree>
    <p:extLst>
      <p:ext uri="{BB962C8B-B14F-4D97-AF65-F5344CB8AC3E}">
        <p14:creationId xmlns:p14="http://schemas.microsoft.com/office/powerpoint/2010/main" val="3900832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703386" y="1345332"/>
            <a:ext cx="3748454" cy="3544168"/>
          </a:xfrm>
        </p:spPr>
        <p:txBody>
          <a:bodyPr/>
          <a:lstStyle>
            <a:lvl1pPr>
              <a:defRPr sz="2250"/>
            </a:lvl1pPr>
            <a:lvl2pPr>
              <a:defRPr sz="1890"/>
            </a:lvl2pPr>
            <a:lvl3pPr>
              <a:defRPr sz="1620"/>
            </a:lvl3pPr>
            <a:lvl4pPr>
              <a:defRPr sz="1440"/>
            </a:lvl4pPr>
            <a:lvl5pPr>
              <a:defRPr sz="1440"/>
            </a:lvl5pPr>
            <a:lvl6pPr>
              <a:defRPr sz="1440"/>
            </a:lvl6pPr>
            <a:lvl7pPr>
              <a:defRPr sz="1440"/>
            </a:lvl7pPr>
            <a:lvl8pPr>
              <a:defRPr sz="1440"/>
            </a:lvl8pPr>
            <a:lvl9pPr>
              <a:defRPr sz="144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92516" y="1345332"/>
            <a:ext cx="3799743" cy="3544168"/>
          </a:xfrm>
        </p:spPr>
        <p:txBody>
          <a:bodyPr/>
          <a:lstStyle>
            <a:lvl1pPr>
              <a:defRPr sz="2250"/>
            </a:lvl1pPr>
            <a:lvl2pPr>
              <a:defRPr sz="1890"/>
            </a:lvl2pPr>
            <a:lvl3pPr>
              <a:defRPr sz="1620"/>
            </a:lvl3pPr>
            <a:lvl4pPr>
              <a:defRPr sz="1440"/>
            </a:lvl4pPr>
            <a:lvl5pPr>
              <a:defRPr sz="1440"/>
            </a:lvl5pPr>
            <a:lvl6pPr>
              <a:defRPr sz="1440"/>
            </a:lvl6pPr>
            <a:lvl7pPr>
              <a:defRPr sz="1440"/>
            </a:lvl7pPr>
            <a:lvl8pPr>
              <a:defRPr sz="1440"/>
            </a:lvl8pPr>
            <a:lvl9pPr>
              <a:defRPr sz="144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653649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28865"/>
            <a:ext cx="8229600" cy="952500"/>
          </a:xfr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457201" y="1279262"/>
            <a:ext cx="4040066" cy="533135"/>
          </a:xfrm>
        </p:spPr>
        <p:txBody>
          <a:bodyPr anchor="b"/>
          <a:lstStyle>
            <a:lvl1pPr marL="0" indent="0">
              <a:buNone/>
              <a:defRPr sz="1890" b="1"/>
            </a:lvl1pPr>
            <a:lvl2pPr marL="364694" indent="0">
              <a:buNone/>
              <a:defRPr sz="1620" b="1"/>
            </a:lvl2pPr>
            <a:lvl3pPr marL="729390" indent="0">
              <a:buNone/>
              <a:defRPr sz="1440" b="1"/>
            </a:lvl3pPr>
            <a:lvl4pPr marL="1094084" indent="0">
              <a:buNone/>
              <a:defRPr sz="1260" b="1"/>
            </a:lvl4pPr>
            <a:lvl5pPr marL="1458779" indent="0">
              <a:buNone/>
              <a:defRPr sz="1260" b="1"/>
            </a:lvl5pPr>
            <a:lvl6pPr marL="1823474" indent="0">
              <a:buNone/>
              <a:defRPr sz="1260" b="1"/>
            </a:lvl6pPr>
            <a:lvl7pPr marL="2188169" indent="0">
              <a:buNone/>
              <a:defRPr sz="1260" b="1"/>
            </a:lvl7pPr>
            <a:lvl8pPr marL="2552864" indent="0">
              <a:buNone/>
              <a:defRPr sz="1260" b="1"/>
            </a:lvl8pPr>
            <a:lvl9pPr marL="2917558" indent="0">
              <a:buNone/>
              <a:defRPr sz="1260" b="1"/>
            </a:lvl9pPr>
          </a:lstStyle>
          <a:p>
            <a:pPr lvl="0"/>
            <a:r>
              <a:rPr lang="sv-SE"/>
              <a:t>Redigera format för bakgrundstext</a:t>
            </a:r>
          </a:p>
        </p:txBody>
      </p:sp>
      <p:sp>
        <p:nvSpPr>
          <p:cNvPr id="4" name="Platshållare för innehåll 3"/>
          <p:cNvSpPr>
            <a:spLocks noGrp="1"/>
          </p:cNvSpPr>
          <p:nvPr>
            <p:ph sz="half" idx="2"/>
          </p:nvPr>
        </p:nvSpPr>
        <p:spPr>
          <a:xfrm>
            <a:off x="457201" y="1812396"/>
            <a:ext cx="4040066" cy="3292740"/>
          </a:xfrm>
        </p:spPr>
        <p:txBody>
          <a:bodyPr/>
          <a:lstStyle>
            <a:lvl1pPr>
              <a:defRPr sz="1890"/>
            </a:lvl1pPr>
            <a:lvl2pPr>
              <a:defRPr sz="1620"/>
            </a:lvl2pPr>
            <a:lvl3pPr>
              <a:defRPr sz="1440"/>
            </a:lvl3pPr>
            <a:lvl4pPr>
              <a:defRPr sz="1260"/>
            </a:lvl4pPr>
            <a:lvl5pPr>
              <a:defRPr sz="1260"/>
            </a:lvl5pPr>
            <a:lvl6pPr>
              <a:defRPr sz="1260"/>
            </a:lvl6pPr>
            <a:lvl7pPr>
              <a:defRPr sz="1260"/>
            </a:lvl7pPr>
            <a:lvl8pPr>
              <a:defRPr sz="1260"/>
            </a:lvl8pPr>
            <a:lvl9pPr>
              <a:defRPr sz="126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271" y="1279262"/>
            <a:ext cx="4041531" cy="533135"/>
          </a:xfrm>
        </p:spPr>
        <p:txBody>
          <a:bodyPr anchor="b"/>
          <a:lstStyle>
            <a:lvl1pPr marL="0" indent="0">
              <a:buNone/>
              <a:defRPr sz="1890" b="1"/>
            </a:lvl1pPr>
            <a:lvl2pPr marL="364694" indent="0">
              <a:buNone/>
              <a:defRPr sz="1620" b="1"/>
            </a:lvl2pPr>
            <a:lvl3pPr marL="729390" indent="0">
              <a:buNone/>
              <a:defRPr sz="1440" b="1"/>
            </a:lvl3pPr>
            <a:lvl4pPr marL="1094084" indent="0">
              <a:buNone/>
              <a:defRPr sz="1260" b="1"/>
            </a:lvl4pPr>
            <a:lvl5pPr marL="1458779" indent="0">
              <a:buNone/>
              <a:defRPr sz="1260" b="1"/>
            </a:lvl5pPr>
            <a:lvl6pPr marL="1823474" indent="0">
              <a:buNone/>
              <a:defRPr sz="1260" b="1"/>
            </a:lvl6pPr>
            <a:lvl7pPr marL="2188169" indent="0">
              <a:buNone/>
              <a:defRPr sz="1260" b="1"/>
            </a:lvl7pPr>
            <a:lvl8pPr marL="2552864" indent="0">
              <a:buNone/>
              <a:defRPr sz="1260" b="1"/>
            </a:lvl8pPr>
            <a:lvl9pPr marL="2917558" indent="0">
              <a:buNone/>
              <a:defRPr sz="1260" b="1"/>
            </a:lvl9pPr>
          </a:lstStyle>
          <a:p>
            <a:pPr lvl="0"/>
            <a:r>
              <a:rPr lang="sv-SE"/>
              <a:t>Redigera format för bakgrundstext</a:t>
            </a:r>
          </a:p>
        </p:txBody>
      </p:sp>
      <p:sp>
        <p:nvSpPr>
          <p:cNvPr id="6" name="Platshållare för innehåll 5"/>
          <p:cNvSpPr>
            <a:spLocks noGrp="1"/>
          </p:cNvSpPr>
          <p:nvPr>
            <p:ph sz="quarter" idx="4"/>
          </p:nvPr>
        </p:nvSpPr>
        <p:spPr>
          <a:xfrm>
            <a:off x="4645271" y="1812396"/>
            <a:ext cx="4041531" cy="3292740"/>
          </a:xfrm>
        </p:spPr>
        <p:txBody>
          <a:bodyPr/>
          <a:lstStyle>
            <a:lvl1pPr>
              <a:defRPr sz="1890"/>
            </a:lvl1pPr>
            <a:lvl2pPr>
              <a:defRPr sz="1620"/>
            </a:lvl2pPr>
            <a:lvl3pPr>
              <a:defRPr sz="1440"/>
            </a:lvl3pPr>
            <a:lvl4pPr>
              <a:defRPr sz="1260"/>
            </a:lvl4pPr>
            <a:lvl5pPr>
              <a:defRPr sz="1260"/>
            </a:lvl5pPr>
            <a:lvl6pPr>
              <a:defRPr sz="1260"/>
            </a:lvl6pPr>
            <a:lvl7pPr>
              <a:defRPr sz="1260"/>
            </a:lvl7pPr>
            <a:lvl8pPr>
              <a:defRPr sz="1260"/>
            </a:lvl8pPr>
            <a:lvl9pPr>
              <a:defRPr sz="126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948202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852619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252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27543"/>
            <a:ext cx="3008435" cy="968375"/>
          </a:xfrm>
        </p:spPr>
        <p:txBody>
          <a:bodyPr anchor="b"/>
          <a:lstStyle>
            <a:lvl1pPr algn="l">
              <a:defRPr sz="1620" b="1"/>
            </a:lvl1pPr>
          </a:lstStyle>
          <a:p>
            <a:r>
              <a:rPr lang="sv-SE"/>
              <a:t>Klicka här för att ändra mall för rubrikformat</a:t>
            </a:r>
          </a:p>
        </p:txBody>
      </p:sp>
      <p:sp>
        <p:nvSpPr>
          <p:cNvPr id="3" name="Platshållare för innehåll 2"/>
          <p:cNvSpPr>
            <a:spLocks noGrp="1"/>
          </p:cNvSpPr>
          <p:nvPr>
            <p:ph idx="1"/>
          </p:nvPr>
        </p:nvSpPr>
        <p:spPr>
          <a:xfrm>
            <a:off x="3575538" y="227542"/>
            <a:ext cx="5111262" cy="4718190"/>
          </a:xfrm>
        </p:spPr>
        <p:txBody>
          <a:bodyPr/>
          <a:lstStyle>
            <a:lvl1pPr>
              <a:defRPr sz="2520"/>
            </a:lvl1pPr>
            <a:lvl2pPr>
              <a:defRPr sz="2250"/>
            </a:lvl2pPr>
            <a:lvl3pPr>
              <a:defRPr sz="1890"/>
            </a:lvl3pPr>
            <a:lvl4pPr>
              <a:defRPr sz="1620"/>
            </a:lvl4pPr>
            <a:lvl5pPr>
              <a:defRPr sz="1620"/>
            </a:lvl5pPr>
            <a:lvl6pPr>
              <a:defRPr sz="1620"/>
            </a:lvl6pPr>
            <a:lvl7pPr>
              <a:defRPr sz="1620"/>
            </a:lvl7pPr>
            <a:lvl8pPr>
              <a:defRPr sz="1620"/>
            </a:lvl8pPr>
            <a:lvl9pPr>
              <a:defRPr sz="162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195918"/>
            <a:ext cx="3008435" cy="3533791"/>
          </a:xfrm>
        </p:spPr>
        <p:txBody>
          <a:bodyPr/>
          <a:lstStyle>
            <a:lvl1pPr marL="0" indent="0">
              <a:buNone/>
              <a:defRPr sz="1080"/>
            </a:lvl1pPr>
            <a:lvl2pPr marL="364694" indent="0">
              <a:buNone/>
              <a:defRPr sz="990"/>
            </a:lvl2pPr>
            <a:lvl3pPr marL="729390" indent="0">
              <a:buNone/>
              <a:defRPr sz="810"/>
            </a:lvl3pPr>
            <a:lvl4pPr marL="1094084" indent="0">
              <a:buNone/>
              <a:defRPr sz="720"/>
            </a:lvl4pPr>
            <a:lvl5pPr marL="1458779" indent="0">
              <a:buNone/>
              <a:defRPr sz="720"/>
            </a:lvl5pPr>
            <a:lvl6pPr marL="1823474" indent="0">
              <a:buNone/>
              <a:defRPr sz="720"/>
            </a:lvl6pPr>
            <a:lvl7pPr marL="2188169" indent="0">
              <a:buNone/>
              <a:defRPr sz="720"/>
            </a:lvl7pPr>
            <a:lvl8pPr marL="2552864" indent="0">
              <a:buNone/>
              <a:defRPr sz="720"/>
            </a:lvl8pPr>
            <a:lvl9pPr marL="2917558" indent="0">
              <a:buNone/>
              <a:defRPr sz="720"/>
            </a:lvl9pPr>
          </a:lstStyle>
          <a:p>
            <a:pPr lvl="0"/>
            <a:r>
              <a:rPr lang="sv-SE"/>
              <a:t>Redigera format för bakgrundstext</a:t>
            </a:r>
          </a:p>
        </p:txBody>
      </p:sp>
    </p:spTree>
    <p:extLst>
      <p:ext uri="{BB962C8B-B14F-4D97-AF65-F5344CB8AC3E}">
        <p14:creationId xmlns:p14="http://schemas.microsoft.com/office/powerpoint/2010/main" val="538491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166" y="4000500"/>
            <a:ext cx="5486400" cy="472282"/>
          </a:xfrm>
        </p:spPr>
        <p:txBody>
          <a:bodyPr anchor="b"/>
          <a:lstStyle>
            <a:lvl1pPr algn="l">
              <a:defRPr sz="1620" b="1"/>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1792166" y="510646"/>
            <a:ext cx="5486400" cy="3429000"/>
          </a:xfrm>
        </p:spPr>
        <p:txBody>
          <a:bodyPr/>
          <a:lstStyle>
            <a:lvl1pPr marL="0" indent="0">
              <a:buNone/>
              <a:defRPr sz="2520"/>
            </a:lvl1pPr>
            <a:lvl2pPr marL="364694" indent="0">
              <a:buNone/>
              <a:defRPr sz="2250"/>
            </a:lvl2pPr>
            <a:lvl3pPr marL="729390" indent="0">
              <a:buNone/>
              <a:defRPr sz="1890"/>
            </a:lvl3pPr>
            <a:lvl4pPr marL="1094084" indent="0">
              <a:buNone/>
              <a:defRPr sz="1620"/>
            </a:lvl4pPr>
            <a:lvl5pPr marL="1458779" indent="0">
              <a:buNone/>
              <a:defRPr sz="1620"/>
            </a:lvl5pPr>
            <a:lvl6pPr marL="1823474" indent="0">
              <a:buNone/>
              <a:defRPr sz="1620"/>
            </a:lvl6pPr>
            <a:lvl7pPr marL="2188169" indent="0">
              <a:buNone/>
              <a:defRPr sz="1620"/>
            </a:lvl7pPr>
            <a:lvl8pPr marL="2552864" indent="0">
              <a:buNone/>
              <a:defRPr sz="1620"/>
            </a:lvl8pPr>
            <a:lvl9pPr marL="2917558" indent="0">
              <a:buNone/>
              <a:defRPr sz="1620"/>
            </a:lvl9pPr>
          </a:lstStyle>
          <a:p>
            <a:r>
              <a:rPr lang="sv-SE"/>
              <a:t>Klicka på ikonen för att lägga till en bild</a:t>
            </a:r>
          </a:p>
        </p:txBody>
      </p:sp>
      <p:sp>
        <p:nvSpPr>
          <p:cNvPr id="4" name="Platshållare för text 3"/>
          <p:cNvSpPr>
            <a:spLocks noGrp="1"/>
          </p:cNvSpPr>
          <p:nvPr>
            <p:ph type="body" sz="half" idx="2"/>
          </p:nvPr>
        </p:nvSpPr>
        <p:spPr>
          <a:xfrm>
            <a:off x="1792166" y="4472782"/>
            <a:ext cx="5486400" cy="544958"/>
          </a:xfrm>
        </p:spPr>
        <p:txBody>
          <a:bodyPr/>
          <a:lstStyle>
            <a:lvl1pPr marL="0" indent="0">
              <a:buNone/>
              <a:defRPr sz="1080"/>
            </a:lvl1pPr>
            <a:lvl2pPr marL="364694" indent="0">
              <a:buNone/>
              <a:defRPr sz="990"/>
            </a:lvl2pPr>
            <a:lvl3pPr marL="729390" indent="0">
              <a:buNone/>
              <a:defRPr sz="810"/>
            </a:lvl3pPr>
            <a:lvl4pPr marL="1094084" indent="0">
              <a:buNone/>
              <a:defRPr sz="720"/>
            </a:lvl4pPr>
            <a:lvl5pPr marL="1458779" indent="0">
              <a:buNone/>
              <a:defRPr sz="720"/>
            </a:lvl5pPr>
            <a:lvl6pPr marL="1823474" indent="0">
              <a:buNone/>
              <a:defRPr sz="720"/>
            </a:lvl6pPr>
            <a:lvl7pPr marL="2188169" indent="0">
              <a:buNone/>
              <a:defRPr sz="720"/>
            </a:lvl7pPr>
            <a:lvl8pPr marL="2552864" indent="0">
              <a:buNone/>
              <a:defRPr sz="720"/>
            </a:lvl8pPr>
            <a:lvl9pPr marL="2917558" indent="0">
              <a:buNone/>
              <a:defRPr sz="720"/>
            </a:lvl9pPr>
          </a:lstStyle>
          <a:p>
            <a:pPr lvl="0"/>
            <a:r>
              <a:rPr lang="sv-SE"/>
              <a:t>Redigera format för bakgrundstext</a:t>
            </a:r>
          </a:p>
        </p:txBody>
      </p:sp>
    </p:spTree>
    <p:extLst>
      <p:ext uri="{BB962C8B-B14F-4D97-AF65-F5344CB8AC3E}">
        <p14:creationId xmlns:p14="http://schemas.microsoft.com/office/powerpoint/2010/main" val="2727142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72642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71140" y="317500"/>
            <a:ext cx="1921120" cy="4572000"/>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703386" y="317500"/>
            <a:ext cx="5627077" cy="45720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304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28865"/>
            <a:ext cx="8229600" cy="952500"/>
          </a:xfr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457200" y="1279261"/>
            <a:ext cx="4040066"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sv-SE"/>
              <a:t>Redigera format för bakgrundstext</a:t>
            </a:r>
          </a:p>
        </p:txBody>
      </p:sp>
      <p:sp>
        <p:nvSpPr>
          <p:cNvPr id="4" name="Platshållare för innehåll 3"/>
          <p:cNvSpPr>
            <a:spLocks noGrp="1"/>
          </p:cNvSpPr>
          <p:nvPr>
            <p:ph sz="half" idx="2"/>
          </p:nvPr>
        </p:nvSpPr>
        <p:spPr>
          <a:xfrm>
            <a:off x="457200" y="1812396"/>
            <a:ext cx="4040066"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270" y="1279261"/>
            <a:ext cx="4041531"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sv-SE"/>
              <a:t>Redigera format för bakgrundstext</a:t>
            </a:r>
          </a:p>
        </p:txBody>
      </p:sp>
      <p:sp>
        <p:nvSpPr>
          <p:cNvPr id="6" name="Platshållare för innehåll 5"/>
          <p:cNvSpPr>
            <a:spLocks noGrp="1"/>
          </p:cNvSpPr>
          <p:nvPr>
            <p:ph sz="quarter" idx="4"/>
          </p:nvPr>
        </p:nvSpPr>
        <p:spPr>
          <a:xfrm>
            <a:off x="4645270" y="1812396"/>
            <a:ext cx="4041531"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99381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8619393" y="5217585"/>
            <a:ext cx="375138" cy="22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180" tIns="35456" rIns="72180" bIns="35456">
            <a:spAutoFit/>
          </a:bodyPr>
          <a:lstStyle/>
          <a:p>
            <a:pPr>
              <a:spcBef>
                <a:spcPct val="50000"/>
              </a:spcBef>
            </a:pPr>
            <a:fld id="{6077BA2F-4F97-47ED-BC04-84ECAD999CBA}" type="slidenum">
              <a:rPr lang="sv-SE" sz="990">
                <a:solidFill>
                  <a:schemeClr val="bg1"/>
                </a:solidFill>
              </a:rPr>
              <a:pPr>
                <a:spcBef>
                  <a:spcPct val="50000"/>
                </a:spcBef>
              </a:pPr>
              <a:t>‹#›</a:t>
            </a:fld>
            <a:endParaRPr lang="sv-SE" sz="990"/>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891" y="190800"/>
            <a:ext cx="763731" cy="1072800"/>
          </a:xfrm>
          <a:prstGeom prst="rect">
            <a:avLst/>
          </a:prstGeom>
        </p:spPr>
      </p:pic>
    </p:spTree>
    <p:extLst>
      <p:ext uri="{BB962C8B-B14F-4D97-AF65-F5344CB8AC3E}">
        <p14:creationId xmlns:p14="http://schemas.microsoft.com/office/powerpoint/2010/main" val="3282208792"/>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innehåll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Languagetext_Bildbakgrund"/>
          <p:cNvSpPr txBox="1">
            <a:spLocks noChangeArrowheads="1"/>
          </p:cNvSpPr>
          <p:nvPr userDrawn="1"/>
        </p:nvSpPr>
        <p:spPr bwMode="auto">
          <a:xfrm>
            <a:off x="2851201" y="5382000"/>
            <a:ext cx="5625969" cy="192000"/>
          </a:xfrm>
          <a:prstGeom prst="rect">
            <a:avLst/>
          </a:prstGeom>
          <a:noFill/>
          <a:ln w="12700">
            <a:noFill/>
            <a:miter lim="800000"/>
            <a:headEnd/>
            <a:tailEnd/>
          </a:ln>
          <a:effectLst/>
        </p:spPr>
        <p:txBody>
          <a:bodyPr lIns="0" tIns="37331" rIns="71790" bIns="0"/>
          <a:lstStyle/>
          <a:p>
            <a:pPr algn="r"/>
            <a:endParaRPr lang="sv-SE" sz="1080" dirty="0">
              <a:solidFill>
                <a:srgbClr val="003B79"/>
              </a:solidFill>
              <a:latin typeface="Times New Roman" pitchFamily="18" charset="0"/>
              <a:cs typeface="Times New Roman" pitchFamily="18" charset="0"/>
            </a:endParaRPr>
          </a:p>
        </p:txBody>
      </p:sp>
    </p:spTree>
    <p:extLst>
      <p:ext uri="{BB962C8B-B14F-4D97-AF65-F5344CB8AC3E}">
        <p14:creationId xmlns:p14="http://schemas.microsoft.com/office/powerpoint/2010/main" val="905912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t bakgrund polislogotyp">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44D7F30-A8E5-428C-AA21-119FF4DB5826}"/>
              </a:ext>
            </a:extLst>
          </p:cNvPr>
          <p:cNvSpPr/>
          <p:nvPr userDrawn="1"/>
        </p:nvSpPr>
        <p:spPr bwMode="auto">
          <a:xfrm>
            <a:off x="-18000" y="-18000"/>
            <a:ext cx="9180000" cy="5733000"/>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marL="0" marR="0" indent="0" algn="l" defTabSz="822960" rtl="0" eaLnBrk="0" fontAlgn="base" latinLnBrk="0" hangingPunct="0">
              <a:lnSpc>
                <a:spcPct val="100000"/>
              </a:lnSpc>
              <a:spcBef>
                <a:spcPct val="0"/>
              </a:spcBef>
              <a:spcAft>
                <a:spcPct val="0"/>
              </a:spcAft>
              <a:buClrTx/>
              <a:buSzTx/>
              <a:buFontTx/>
              <a:buNone/>
              <a:tabLst/>
            </a:pPr>
            <a:endParaRPr kumimoji="0" lang="sv-SE" sz="2160" b="0" i="0" u="none" strike="noStrike" cap="none" normalizeH="0" baseline="0">
              <a:ln>
                <a:noFill/>
              </a:ln>
              <a:solidFill>
                <a:schemeClr val="tx1"/>
              </a:solidFill>
              <a:effectLst/>
              <a:latin typeface="Arial" charset="0"/>
            </a:endParaRPr>
          </a:p>
        </p:txBody>
      </p:sp>
      <p:pic>
        <p:nvPicPr>
          <p:cNvPr id="6" name="Bildobjekt 5">
            <a:extLst>
              <a:ext uri="{FF2B5EF4-FFF2-40B4-BE49-F238E27FC236}">
                <a16:creationId xmlns:a16="http://schemas.microsoft.com/office/drawing/2014/main" id="{0AB316FA-E845-4AEF-BB27-91A57BBF7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9" y="265212"/>
            <a:ext cx="512570" cy="720000"/>
          </a:xfrm>
          <a:prstGeom prst="rect">
            <a:avLst/>
          </a:prstGeom>
        </p:spPr>
      </p:pic>
      <p:sp>
        <p:nvSpPr>
          <p:cNvPr id="5" name="Rectangle 8">
            <a:extLst>
              <a:ext uri="{FF2B5EF4-FFF2-40B4-BE49-F238E27FC236}">
                <a16:creationId xmlns:a16="http://schemas.microsoft.com/office/drawing/2014/main" id="{E1F2C01A-202A-4F0C-B25C-897896A6D32A}"/>
              </a:ext>
            </a:extLst>
          </p:cNvPr>
          <p:cNvSpPr>
            <a:spLocks noChangeArrowheads="1"/>
          </p:cNvSpPr>
          <p:nvPr userDrawn="1"/>
        </p:nvSpPr>
        <p:spPr bwMode="auto">
          <a:xfrm>
            <a:off x="8478000" y="5217585"/>
            <a:ext cx="446400" cy="22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180" tIns="35456" rIns="72180" bIns="35456">
            <a:spAutoFit/>
          </a:bodyPr>
          <a:lstStyle/>
          <a:p>
            <a:pPr algn="r">
              <a:spcBef>
                <a:spcPct val="50000"/>
              </a:spcBef>
            </a:pPr>
            <a:fld id="{FE9CE125-4B7D-4DAD-AFDF-FC7D0B70E349}" type="slidenum">
              <a:rPr lang="sv-SE" sz="990"/>
              <a:pPr algn="r">
                <a:spcBef>
                  <a:spcPct val="50000"/>
                </a:spcBef>
              </a:pPr>
              <a:t>‹#›</a:t>
            </a:fld>
            <a:endParaRPr lang="sv-SE" sz="990" dirty="0"/>
          </a:p>
        </p:txBody>
      </p:sp>
    </p:spTree>
    <p:extLst>
      <p:ext uri="{BB962C8B-B14F-4D97-AF65-F5344CB8AC3E}">
        <p14:creationId xmlns:p14="http://schemas.microsoft.com/office/powerpoint/2010/main" val="4110206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435" y="3672418"/>
            <a:ext cx="7772400" cy="1135063"/>
          </a:xfrm>
        </p:spPr>
        <p:txBody>
          <a:bodyPr anchor="t"/>
          <a:lstStyle>
            <a:lvl1pPr algn="l">
              <a:defRPr sz="3150" b="1" cap="all"/>
            </a:lvl1pPr>
          </a:lstStyle>
          <a:p>
            <a:r>
              <a:rPr lang="en-US"/>
              <a:t>Click to edit Master title style</a:t>
            </a:r>
            <a:endParaRPr lang="sv-SE" dirty="0"/>
          </a:p>
        </p:txBody>
      </p:sp>
      <p:sp>
        <p:nvSpPr>
          <p:cNvPr id="3" name="Platshållare för text 2"/>
          <p:cNvSpPr>
            <a:spLocks noGrp="1"/>
          </p:cNvSpPr>
          <p:nvPr>
            <p:ph type="body" idx="1"/>
          </p:nvPr>
        </p:nvSpPr>
        <p:spPr>
          <a:xfrm>
            <a:off x="722435" y="2422261"/>
            <a:ext cx="7772400" cy="1250156"/>
          </a:xfrm>
        </p:spPr>
        <p:txBody>
          <a:bodyPr anchor="b"/>
          <a:lstStyle>
            <a:lvl1pPr marL="0" indent="0">
              <a:buNone/>
              <a:defRPr sz="1620"/>
            </a:lvl1pPr>
            <a:lvl2pPr marL="364694" indent="0">
              <a:buNone/>
              <a:defRPr sz="1440"/>
            </a:lvl2pPr>
            <a:lvl3pPr marL="729390" indent="0">
              <a:buNone/>
              <a:defRPr sz="1260"/>
            </a:lvl3pPr>
            <a:lvl4pPr marL="1094084" indent="0">
              <a:buNone/>
              <a:defRPr sz="1080"/>
            </a:lvl4pPr>
            <a:lvl5pPr marL="1458779" indent="0">
              <a:buNone/>
              <a:defRPr sz="1080"/>
            </a:lvl5pPr>
            <a:lvl6pPr marL="1823474" indent="0">
              <a:buNone/>
              <a:defRPr sz="1080"/>
            </a:lvl6pPr>
            <a:lvl7pPr marL="2188169" indent="0">
              <a:buNone/>
              <a:defRPr sz="1080"/>
            </a:lvl7pPr>
            <a:lvl8pPr marL="2552864" indent="0">
              <a:buNone/>
              <a:defRPr sz="1080"/>
            </a:lvl8pPr>
            <a:lvl9pPr marL="2917558" indent="0">
              <a:buNone/>
              <a:defRPr sz="1080"/>
            </a:lvl9pPr>
          </a:lstStyle>
          <a:p>
            <a:pPr lvl="0"/>
            <a:r>
              <a:rPr lang="en-US"/>
              <a:t>Edit Master text styles</a:t>
            </a:r>
          </a:p>
        </p:txBody>
      </p:sp>
    </p:spTree>
    <p:extLst>
      <p:ext uri="{BB962C8B-B14F-4D97-AF65-F5344CB8AC3E}">
        <p14:creationId xmlns:p14="http://schemas.microsoft.com/office/powerpoint/2010/main" val="1542271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innehåll 2"/>
          <p:cNvSpPr>
            <a:spLocks noGrp="1"/>
          </p:cNvSpPr>
          <p:nvPr>
            <p:ph sz="half" idx="1"/>
          </p:nvPr>
        </p:nvSpPr>
        <p:spPr>
          <a:xfrm>
            <a:off x="703386" y="1345332"/>
            <a:ext cx="3748454" cy="3544168"/>
          </a:xfrm>
        </p:spPr>
        <p:txBody>
          <a:bodyPr/>
          <a:lstStyle>
            <a:lvl1pPr>
              <a:defRPr sz="2250"/>
            </a:lvl1pPr>
            <a:lvl2pPr>
              <a:defRPr sz="189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innehåll 3"/>
          <p:cNvSpPr>
            <a:spLocks noGrp="1"/>
          </p:cNvSpPr>
          <p:nvPr>
            <p:ph sz="half" idx="2"/>
          </p:nvPr>
        </p:nvSpPr>
        <p:spPr>
          <a:xfrm>
            <a:off x="4592516" y="1345332"/>
            <a:ext cx="3799743" cy="3544168"/>
          </a:xfrm>
        </p:spPr>
        <p:txBody>
          <a:bodyPr/>
          <a:lstStyle>
            <a:lvl1pPr>
              <a:defRPr sz="2250"/>
            </a:lvl1pPr>
            <a:lvl2pPr>
              <a:defRPr sz="189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37960942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28865"/>
            <a:ext cx="8229600" cy="952500"/>
          </a:xfrm>
        </p:spPr>
        <p:txBody>
          <a:bodyPr/>
          <a:lstStyle>
            <a:lvl1pPr>
              <a:defRPr/>
            </a:lvl1pPr>
          </a:lstStyle>
          <a:p>
            <a:r>
              <a:rPr lang="en-US"/>
              <a:t>Click to edit Master title style</a:t>
            </a:r>
            <a:endParaRPr lang="sv-SE"/>
          </a:p>
        </p:txBody>
      </p:sp>
      <p:sp>
        <p:nvSpPr>
          <p:cNvPr id="3" name="Platshållare för text 2"/>
          <p:cNvSpPr>
            <a:spLocks noGrp="1"/>
          </p:cNvSpPr>
          <p:nvPr>
            <p:ph type="body" idx="1"/>
          </p:nvPr>
        </p:nvSpPr>
        <p:spPr>
          <a:xfrm>
            <a:off x="457201" y="1279262"/>
            <a:ext cx="4040066" cy="533135"/>
          </a:xfrm>
        </p:spPr>
        <p:txBody>
          <a:bodyPr anchor="b"/>
          <a:lstStyle>
            <a:lvl1pPr marL="0" indent="0">
              <a:buNone/>
              <a:defRPr sz="1890" b="1"/>
            </a:lvl1pPr>
            <a:lvl2pPr marL="364694" indent="0">
              <a:buNone/>
              <a:defRPr sz="1620" b="1"/>
            </a:lvl2pPr>
            <a:lvl3pPr marL="729390" indent="0">
              <a:buNone/>
              <a:defRPr sz="1440" b="1"/>
            </a:lvl3pPr>
            <a:lvl4pPr marL="1094084" indent="0">
              <a:buNone/>
              <a:defRPr sz="1260" b="1"/>
            </a:lvl4pPr>
            <a:lvl5pPr marL="1458779" indent="0">
              <a:buNone/>
              <a:defRPr sz="1260" b="1"/>
            </a:lvl5pPr>
            <a:lvl6pPr marL="1823474" indent="0">
              <a:buNone/>
              <a:defRPr sz="1260" b="1"/>
            </a:lvl6pPr>
            <a:lvl7pPr marL="2188169" indent="0">
              <a:buNone/>
              <a:defRPr sz="1260" b="1"/>
            </a:lvl7pPr>
            <a:lvl8pPr marL="2552864" indent="0">
              <a:buNone/>
              <a:defRPr sz="1260" b="1"/>
            </a:lvl8pPr>
            <a:lvl9pPr marL="2917558" indent="0">
              <a:buNone/>
              <a:defRPr sz="1260" b="1"/>
            </a:lvl9pPr>
          </a:lstStyle>
          <a:p>
            <a:pPr lvl="0"/>
            <a:r>
              <a:rPr lang="en-US"/>
              <a:t>Edit Master text styles</a:t>
            </a:r>
          </a:p>
        </p:txBody>
      </p:sp>
      <p:sp>
        <p:nvSpPr>
          <p:cNvPr id="4" name="Platshållare för innehåll 3"/>
          <p:cNvSpPr>
            <a:spLocks noGrp="1"/>
          </p:cNvSpPr>
          <p:nvPr>
            <p:ph sz="half" idx="2"/>
          </p:nvPr>
        </p:nvSpPr>
        <p:spPr>
          <a:xfrm>
            <a:off x="457201" y="1812396"/>
            <a:ext cx="4040066" cy="3292740"/>
          </a:xfrm>
        </p:spPr>
        <p:txBody>
          <a:bodyPr/>
          <a:lstStyle>
            <a:lvl1pPr>
              <a:defRPr sz="1890"/>
            </a:lvl1pPr>
            <a:lvl2pPr>
              <a:defRPr sz="1620"/>
            </a:lvl2pPr>
            <a:lvl3pPr>
              <a:defRPr sz="1440"/>
            </a:lvl3pPr>
            <a:lvl4pPr>
              <a:defRPr sz="1260"/>
            </a:lvl4pPr>
            <a:lvl5pPr>
              <a:defRPr sz="1260"/>
            </a:lvl5pPr>
            <a:lvl6pPr>
              <a:defRPr sz="1260"/>
            </a:lvl6pPr>
            <a:lvl7pPr>
              <a:defRPr sz="1260"/>
            </a:lvl7pPr>
            <a:lvl8pPr>
              <a:defRPr sz="1260"/>
            </a:lvl8pPr>
            <a:lvl9pPr>
              <a:defRPr sz="12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Platshållare för text 4"/>
          <p:cNvSpPr>
            <a:spLocks noGrp="1"/>
          </p:cNvSpPr>
          <p:nvPr>
            <p:ph type="body" sz="quarter" idx="3"/>
          </p:nvPr>
        </p:nvSpPr>
        <p:spPr>
          <a:xfrm>
            <a:off x="4645271" y="1279262"/>
            <a:ext cx="4041531" cy="533135"/>
          </a:xfrm>
        </p:spPr>
        <p:txBody>
          <a:bodyPr anchor="b"/>
          <a:lstStyle>
            <a:lvl1pPr marL="0" indent="0">
              <a:buNone/>
              <a:defRPr sz="1890" b="1"/>
            </a:lvl1pPr>
            <a:lvl2pPr marL="364694" indent="0">
              <a:buNone/>
              <a:defRPr sz="1620" b="1"/>
            </a:lvl2pPr>
            <a:lvl3pPr marL="729390" indent="0">
              <a:buNone/>
              <a:defRPr sz="1440" b="1"/>
            </a:lvl3pPr>
            <a:lvl4pPr marL="1094084" indent="0">
              <a:buNone/>
              <a:defRPr sz="1260" b="1"/>
            </a:lvl4pPr>
            <a:lvl5pPr marL="1458779" indent="0">
              <a:buNone/>
              <a:defRPr sz="1260" b="1"/>
            </a:lvl5pPr>
            <a:lvl6pPr marL="1823474" indent="0">
              <a:buNone/>
              <a:defRPr sz="1260" b="1"/>
            </a:lvl6pPr>
            <a:lvl7pPr marL="2188169" indent="0">
              <a:buNone/>
              <a:defRPr sz="1260" b="1"/>
            </a:lvl7pPr>
            <a:lvl8pPr marL="2552864" indent="0">
              <a:buNone/>
              <a:defRPr sz="1260" b="1"/>
            </a:lvl8pPr>
            <a:lvl9pPr marL="2917558" indent="0">
              <a:buNone/>
              <a:defRPr sz="1260" b="1"/>
            </a:lvl9pPr>
          </a:lstStyle>
          <a:p>
            <a:pPr lvl="0"/>
            <a:r>
              <a:rPr lang="en-US"/>
              <a:t>Edit Master text styles</a:t>
            </a:r>
          </a:p>
        </p:txBody>
      </p:sp>
      <p:sp>
        <p:nvSpPr>
          <p:cNvPr id="6" name="Platshållare för innehåll 5"/>
          <p:cNvSpPr>
            <a:spLocks noGrp="1"/>
          </p:cNvSpPr>
          <p:nvPr>
            <p:ph sz="quarter" idx="4"/>
          </p:nvPr>
        </p:nvSpPr>
        <p:spPr>
          <a:xfrm>
            <a:off x="4645271" y="1812396"/>
            <a:ext cx="4041531" cy="3292740"/>
          </a:xfrm>
        </p:spPr>
        <p:txBody>
          <a:bodyPr/>
          <a:lstStyle>
            <a:lvl1pPr>
              <a:defRPr sz="1890"/>
            </a:lvl1pPr>
            <a:lvl2pPr>
              <a:defRPr sz="1620"/>
            </a:lvl2pPr>
            <a:lvl3pPr>
              <a:defRPr sz="1440"/>
            </a:lvl3pPr>
            <a:lvl4pPr>
              <a:defRPr sz="1260"/>
            </a:lvl4pPr>
            <a:lvl5pPr>
              <a:defRPr sz="1260"/>
            </a:lvl5pPr>
            <a:lvl6pPr>
              <a:defRPr sz="1260"/>
            </a:lvl6pPr>
            <a:lvl7pPr>
              <a:defRPr sz="1260"/>
            </a:lvl7pPr>
            <a:lvl8pPr>
              <a:defRPr sz="1260"/>
            </a:lvl8pPr>
            <a:lvl9pPr>
              <a:defRPr sz="12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098937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1026646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3473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27543"/>
            <a:ext cx="3008435" cy="968375"/>
          </a:xfrm>
        </p:spPr>
        <p:txBody>
          <a:bodyPr anchor="b"/>
          <a:lstStyle>
            <a:lvl1pPr algn="l">
              <a:defRPr sz="1620" b="1"/>
            </a:lvl1pPr>
          </a:lstStyle>
          <a:p>
            <a:r>
              <a:rPr lang="en-US"/>
              <a:t>Click to edit Master title style</a:t>
            </a:r>
            <a:endParaRPr lang="sv-SE"/>
          </a:p>
        </p:txBody>
      </p:sp>
      <p:sp>
        <p:nvSpPr>
          <p:cNvPr id="3" name="Platshållare för innehåll 2"/>
          <p:cNvSpPr>
            <a:spLocks noGrp="1"/>
          </p:cNvSpPr>
          <p:nvPr>
            <p:ph idx="1"/>
          </p:nvPr>
        </p:nvSpPr>
        <p:spPr>
          <a:xfrm>
            <a:off x="3575538" y="227542"/>
            <a:ext cx="5111262" cy="4718190"/>
          </a:xfrm>
        </p:spPr>
        <p:txBody>
          <a:bodyPr/>
          <a:lstStyle>
            <a:lvl1pPr>
              <a:defRPr sz="2520"/>
            </a:lvl1pPr>
            <a:lvl2pPr>
              <a:defRPr sz="2250"/>
            </a:lvl2pPr>
            <a:lvl3pPr>
              <a:defRPr sz="189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text 3"/>
          <p:cNvSpPr>
            <a:spLocks noGrp="1"/>
          </p:cNvSpPr>
          <p:nvPr>
            <p:ph type="body" sz="half" idx="2"/>
          </p:nvPr>
        </p:nvSpPr>
        <p:spPr>
          <a:xfrm>
            <a:off x="457201" y="1195918"/>
            <a:ext cx="3008435" cy="3533791"/>
          </a:xfrm>
        </p:spPr>
        <p:txBody>
          <a:bodyPr/>
          <a:lstStyle>
            <a:lvl1pPr marL="0" indent="0">
              <a:buNone/>
              <a:defRPr sz="1080"/>
            </a:lvl1pPr>
            <a:lvl2pPr marL="364694" indent="0">
              <a:buNone/>
              <a:defRPr sz="990"/>
            </a:lvl2pPr>
            <a:lvl3pPr marL="729390" indent="0">
              <a:buNone/>
              <a:defRPr sz="810"/>
            </a:lvl3pPr>
            <a:lvl4pPr marL="1094084" indent="0">
              <a:buNone/>
              <a:defRPr sz="720"/>
            </a:lvl4pPr>
            <a:lvl5pPr marL="1458779" indent="0">
              <a:buNone/>
              <a:defRPr sz="720"/>
            </a:lvl5pPr>
            <a:lvl6pPr marL="1823474" indent="0">
              <a:buNone/>
              <a:defRPr sz="720"/>
            </a:lvl6pPr>
            <a:lvl7pPr marL="2188169" indent="0">
              <a:buNone/>
              <a:defRPr sz="720"/>
            </a:lvl7pPr>
            <a:lvl8pPr marL="2552864" indent="0">
              <a:buNone/>
              <a:defRPr sz="720"/>
            </a:lvl8pPr>
            <a:lvl9pPr marL="2917558" indent="0">
              <a:buNone/>
              <a:defRPr sz="720"/>
            </a:lvl9pPr>
          </a:lstStyle>
          <a:p>
            <a:pPr lvl="0"/>
            <a:r>
              <a:rPr lang="en-US"/>
              <a:t>Edit Master text styles</a:t>
            </a:r>
          </a:p>
        </p:txBody>
      </p:sp>
    </p:spTree>
    <p:extLst>
      <p:ext uri="{BB962C8B-B14F-4D97-AF65-F5344CB8AC3E}">
        <p14:creationId xmlns:p14="http://schemas.microsoft.com/office/powerpoint/2010/main" val="19808234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166" y="4000500"/>
            <a:ext cx="5486400" cy="472282"/>
          </a:xfrm>
        </p:spPr>
        <p:txBody>
          <a:bodyPr anchor="b"/>
          <a:lstStyle>
            <a:lvl1pPr algn="l">
              <a:defRPr sz="1620" b="1"/>
            </a:lvl1pPr>
          </a:lstStyle>
          <a:p>
            <a:r>
              <a:rPr lang="en-US"/>
              <a:t>Click to edit Master title style</a:t>
            </a:r>
            <a:endParaRPr lang="sv-SE" dirty="0"/>
          </a:p>
        </p:txBody>
      </p:sp>
      <p:sp>
        <p:nvSpPr>
          <p:cNvPr id="3" name="Platshållare för bild 2"/>
          <p:cNvSpPr>
            <a:spLocks noGrp="1"/>
          </p:cNvSpPr>
          <p:nvPr>
            <p:ph type="pic" idx="1"/>
          </p:nvPr>
        </p:nvSpPr>
        <p:spPr>
          <a:xfrm>
            <a:off x="1792166" y="510646"/>
            <a:ext cx="5486400" cy="3429000"/>
          </a:xfrm>
        </p:spPr>
        <p:txBody>
          <a:bodyPr/>
          <a:lstStyle>
            <a:lvl1pPr marL="0" indent="0">
              <a:buNone/>
              <a:defRPr sz="2520"/>
            </a:lvl1pPr>
            <a:lvl2pPr marL="364694" indent="0">
              <a:buNone/>
              <a:defRPr sz="2250"/>
            </a:lvl2pPr>
            <a:lvl3pPr marL="729390" indent="0">
              <a:buNone/>
              <a:defRPr sz="1890"/>
            </a:lvl3pPr>
            <a:lvl4pPr marL="1094084" indent="0">
              <a:buNone/>
              <a:defRPr sz="1620"/>
            </a:lvl4pPr>
            <a:lvl5pPr marL="1458779" indent="0">
              <a:buNone/>
              <a:defRPr sz="1620"/>
            </a:lvl5pPr>
            <a:lvl6pPr marL="1823474" indent="0">
              <a:buNone/>
              <a:defRPr sz="1620"/>
            </a:lvl6pPr>
            <a:lvl7pPr marL="2188169" indent="0">
              <a:buNone/>
              <a:defRPr sz="1620"/>
            </a:lvl7pPr>
            <a:lvl8pPr marL="2552864" indent="0">
              <a:buNone/>
              <a:defRPr sz="1620"/>
            </a:lvl8pPr>
            <a:lvl9pPr marL="2917558" indent="0">
              <a:buNone/>
              <a:defRPr sz="1620"/>
            </a:lvl9pPr>
          </a:lstStyle>
          <a:p>
            <a:r>
              <a:rPr lang="en-US"/>
              <a:t>Click icon to add picture</a:t>
            </a:r>
            <a:endParaRPr lang="sv-SE"/>
          </a:p>
        </p:txBody>
      </p:sp>
      <p:sp>
        <p:nvSpPr>
          <p:cNvPr id="4" name="Platshållare för text 3"/>
          <p:cNvSpPr>
            <a:spLocks noGrp="1"/>
          </p:cNvSpPr>
          <p:nvPr>
            <p:ph type="body" sz="half" idx="2"/>
          </p:nvPr>
        </p:nvSpPr>
        <p:spPr>
          <a:xfrm>
            <a:off x="1792166" y="4472782"/>
            <a:ext cx="5486400" cy="544958"/>
          </a:xfrm>
        </p:spPr>
        <p:txBody>
          <a:bodyPr/>
          <a:lstStyle>
            <a:lvl1pPr marL="0" indent="0">
              <a:buNone/>
              <a:defRPr sz="1080"/>
            </a:lvl1pPr>
            <a:lvl2pPr marL="364694" indent="0">
              <a:buNone/>
              <a:defRPr sz="990"/>
            </a:lvl2pPr>
            <a:lvl3pPr marL="729390" indent="0">
              <a:buNone/>
              <a:defRPr sz="810"/>
            </a:lvl3pPr>
            <a:lvl4pPr marL="1094084" indent="0">
              <a:buNone/>
              <a:defRPr sz="720"/>
            </a:lvl4pPr>
            <a:lvl5pPr marL="1458779" indent="0">
              <a:buNone/>
              <a:defRPr sz="720"/>
            </a:lvl5pPr>
            <a:lvl6pPr marL="1823474" indent="0">
              <a:buNone/>
              <a:defRPr sz="720"/>
            </a:lvl6pPr>
            <a:lvl7pPr marL="2188169" indent="0">
              <a:buNone/>
              <a:defRPr sz="720"/>
            </a:lvl7pPr>
            <a:lvl8pPr marL="2552864" indent="0">
              <a:buNone/>
              <a:defRPr sz="720"/>
            </a:lvl8pPr>
            <a:lvl9pPr marL="2917558" indent="0">
              <a:buNone/>
              <a:defRPr sz="720"/>
            </a:lvl9pPr>
          </a:lstStyle>
          <a:p>
            <a:pPr lvl="0"/>
            <a:r>
              <a:rPr lang="en-US"/>
              <a:t>Edit Master text styles</a:t>
            </a:r>
          </a:p>
        </p:txBody>
      </p:sp>
    </p:spTree>
    <p:extLst>
      <p:ext uri="{BB962C8B-B14F-4D97-AF65-F5344CB8AC3E}">
        <p14:creationId xmlns:p14="http://schemas.microsoft.com/office/powerpoint/2010/main" val="245443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9984881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799587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71140" y="317500"/>
            <a:ext cx="1921120" cy="4572000"/>
          </a:xfrm>
        </p:spPr>
        <p:txBody>
          <a:bodyPr vert="eaVert"/>
          <a:lstStyle/>
          <a:p>
            <a:r>
              <a:rPr lang="en-US"/>
              <a:t>Click to edit Master title style</a:t>
            </a:r>
            <a:endParaRPr lang="sv-SE"/>
          </a:p>
        </p:txBody>
      </p:sp>
      <p:sp>
        <p:nvSpPr>
          <p:cNvPr id="3" name="Platshållare för lodrät text 2"/>
          <p:cNvSpPr>
            <a:spLocks noGrp="1"/>
          </p:cNvSpPr>
          <p:nvPr>
            <p:ph type="body" orient="vert" idx="1"/>
          </p:nvPr>
        </p:nvSpPr>
        <p:spPr>
          <a:xfrm>
            <a:off x="703386" y="317500"/>
            <a:ext cx="5627077" cy="4572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0266781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13C2-564D-6BC2-9845-7C0EAA22612D}"/>
              </a:ext>
            </a:extLst>
          </p:cNvPr>
          <p:cNvSpPr>
            <a:spLocks noGrp="1"/>
          </p:cNvSpPr>
          <p:nvPr>
            <p:ph type="ctrTitle"/>
          </p:nvPr>
        </p:nvSpPr>
        <p:spPr>
          <a:xfrm>
            <a:off x="1143000" y="935302"/>
            <a:ext cx="6858000" cy="1989667"/>
          </a:xfrm>
        </p:spPr>
        <p:txBody>
          <a:bodyPr anchor="b"/>
          <a:lstStyle>
            <a:lvl1pPr algn="ctr">
              <a:defRPr sz="3656"/>
            </a:lvl1pPr>
          </a:lstStyle>
          <a:p>
            <a:r>
              <a:rPr lang="en-GB"/>
              <a:t>Click to edit Master title style</a:t>
            </a:r>
            <a:endParaRPr lang="en-SE"/>
          </a:p>
        </p:txBody>
      </p:sp>
      <p:sp>
        <p:nvSpPr>
          <p:cNvPr id="3" name="Subtitle 2">
            <a:extLst>
              <a:ext uri="{FF2B5EF4-FFF2-40B4-BE49-F238E27FC236}">
                <a16:creationId xmlns:a16="http://schemas.microsoft.com/office/drawing/2014/main" id="{48E80CFB-5B3E-A0D4-33E7-54E72897F1F4}"/>
              </a:ext>
            </a:extLst>
          </p:cNvPr>
          <p:cNvSpPr>
            <a:spLocks noGrp="1"/>
          </p:cNvSpPr>
          <p:nvPr>
            <p:ph type="subTitle" idx="1"/>
          </p:nvPr>
        </p:nvSpPr>
        <p:spPr>
          <a:xfrm>
            <a:off x="1143000" y="3001698"/>
            <a:ext cx="6858000" cy="1379802"/>
          </a:xfrm>
        </p:spPr>
        <p:txBody>
          <a:bodyPr/>
          <a:lstStyle>
            <a:lvl1pPr marL="0" indent="0" algn="ctr">
              <a:buNone/>
              <a:defRPr sz="1463"/>
            </a:lvl1pPr>
            <a:lvl2pPr marL="278595" indent="0" algn="ctr">
              <a:buNone/>
              <a:defRPr sz="1219"/>
            </a:lvl2pPr>
            <a:lvl3pPr marL="557190" indent="0" algn="ctr">
              <a:buNone/>
              <a:defRPr sz="1097"/>
            </a:lvl3pPr>
            <a:lvl4pPr marL="835785" indent="0" algn="ctr">
              <a:buNone/>
              <a:defRPr sz="975"/>
            </a:lvl4pPr>
            <a:lvl5pPr marL="1114380" indent="0" algn="ctr">
              <a:buNone/>
              <a:defRPr sz="975"/>
            </a:lvl5pPr>
            <a:lvl6pPr marL="1392976" indent="0" algn="ctr">
              <a:buNone/>
              <a:defRPr sz="975"/>
            </a:lvl6pPr>
            <a:lvl7pPr marL="1671571" indent="0" algn="ctr">
              <a:buNone/>
              <a:defRPr sz="975"/>
            </a:lvl7pPr>
            <a:lvl8pPr marL="1950166" indent="0" algn="ctr">
              <a:buNone/>
              <a:defRPr sz="975"/>
            </a:lvl8pPr>
            <a:lvl9pPr marL="2228761" indent="0" algn="ctr">
              <a:buNone/>
              <a:defRPr sz="975"/>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92D411D8-4066-DAFE-C4AA-6A90F1782CA3}"/>
              </a:ext>
            </a:extLst>
          </p:cNvPr>
          <p:cNvSpPr>
            <a:spLocks noGrp="1"/>
          </p:cNvSpPr>
          <p:nvPr>
            <p:ph type="dt" sz="half" idx="10"/>
          </p:nvPr>
        </p:nvSpPr>
        <p:spPr/>
        <p:txBody>
          <a:bodyPr/>
          <a:lstStyle/>
          <a:p>
            <a:fld id="{B0926973-98AD-EA40-A819-B950F7BEB51C}" type="datetimeFigureOut">
              <a:rPr lang="en-SE" smtClean="0"/>
              <a:t>02/07/2024</a:t>
            </a:fld>
            <a:endParaRPr lang="en-SE"/>
          </a:p>
        </p:txBody>
      </p:sp>
      <p:sp>
        <p:nvSpPr>
          <p:cNvPr id="5" name="Footer Placeholder 4">
            <a:extLst>
              <a:ext uri="{FF2B5EF4-FFF2-40B4-BE49-F238E27FC236}">
                <a16:creationId xmlns:a16="http://schemas.microsoft.com/office/drawing/2014/main" id="{31016E0E-2148-48F3-6E3A-ED656936DE2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E9738276-2AD2-B489-BDF5-526858A9D9DF}"/>
              </a:ext>
            </a:extLst>
          </p:cNvPr>
          <p:cNvSpPr>
            <a:spLocks noGrp="1"/>
          </p:cNvSpPr>
          <p:nvPr>
            <p:ph type="sldNum" sz="quarter" idx="12"/>
          </p:nvPr>
        </p:nvSpPr>
        <p:spPr/>
        <p:txBody>
          <a:bodyPr/>
          <a:lstStyle/>
          <a:p>
            <a:fld id="{204E8BB1-0BA1-2D4C-948B-2588446DCDFB}" type="slidenum">
              <a:rPr lang="en-SE" smtClean="0"/>
              <a:t>‹#›</a:t>
            </a:fld>
            <a:endParaRPr lang="en-SE"/>
          </a:p>
        </p:txBody>
      </p:sp>
    </p:spTree>
    <p:extLst>
      <p:ext uri="{BB962C8B-B14F-4D97-AF65-F5344CB8AC3E}">
        <p14:creationId xmlns:p14="http://schemas.microsoft.com/office/powerpoint/2010/main" val="3374494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CA335-F5D4-4811-8305-17C4B99559BA}"/>
              </a:ext>
            </a:extLst>
          </p:cNvPr>
          <p:cNvSpPr>
            <a:spLocks noGrp="1"/>
          </p:cNvSpPr>
          <p:nvPr>
            <p:ph type="ctrTitle"/>
          </p:nvPr>
        </p:nvSpPr>
        <p:spPr>
          <a:xfrm>
            <a:off x="1143000" y="935302"/>
            <a:ext cx="6858000" cy="1989667"/>
          </a:xfrm>
        </p:spPr>
        <p:txBody>
          <a:bodyPr anchor="b"/>
          <a:lstStyle>
            <a:lvl1pPr algn="ctr">
              <a:defRPr sz="4500"/>
            </a:lvl1pPr>
          </a:lstStyle>
          <a:p>
            <a:r>
              <a:rPr lang="sv-SE"/>
              <a:t>Klicka här för att ändra mall för rubrikformat</a:t>
            </a:r>
          </a:p>
        </p:txBody>
      </p:sp>
      <p:sp>
        <p:nvSpPr>
          <p:cNvPr id="3" name="Underrubrik 2">
            <a:extLst>
              <a:ext uri="{FF2B5EF4-FFF2-40B4-BE49-F238E27FC236}">
                <a16:creationId xmlns:a16="http://schemas.microsoft.com/office/drawing/2014/main" id="{82B2CA8E-B148-4988-B8F5-C740126CFEBF}"/>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675FDA8D-C92A-48A0-8E1D-C6B4E1E20CFD}"/>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5" name="Platshållare för sidfot 4">
            <a:extLst>
              <a:ext uri="{FF2B5EF4-FFF2-40B4-BE49-F238E27FC236}">
                <a16:creationId xmlns:a16="http://schemas.microsoft.com/office/drawing/2014/main" id="{D77EF46B-D931-4726-9C34-87C3FBD7E7D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0355363-3BBA-4764-AED8-FF9FD1368267}"/>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4153908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17F642-47D6-4902-AF35-8F665DFEE8A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EE715EB-9FC7-4EAB-A4A8-274828D71652}"/>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CF53D0-995E-49BE-B201-F01D04CE43B7}"/>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5" name="Platshållare för sidfot 4">
            <a:extLst>
              <a:ext uri="{FF2B5EF4-FFF2-40B4-BE49-F238E27FC236}">
                <a16:creationId xmlns:a16="http://schemas.microsoft.com/office/drawing/2014/main" id="{9FB79B3E-AFD0-4BDC-BFEC-18763850714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970A4EE-5D34-49D8-A669-8B9CFA569259}"/>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14843386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8B0D38-5DD5-4E0A-9C5A-425917E00066}"/>
              </a:ext>
            </a:extLst>
          </p:cNvPr>
          <p:cNvSpPr>
            <a:spLocks noGrp="1"/>
          </p:cNvSpPr>
          <p:nvPr>
            <p:ph type="title"/>
          </p:nvPr>
        </p:nvSpPr>
        <p:spPr>
          <a:xfrm>
            <a:off x="623888" y="1424782"/>
            <a:ext cx="7886700" cy="2377281"/>
          </a:xfrm>
        </p:spPr>
        <p:txBody>
          <a:bodyPr anchor="b"/>
          <a:lstStyle>
            <a:lvl1pPr>
              <a:defRPr sz="45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78DE5F9D-C7B8-43EF-8D0B-B39A3E3DEA40}"/>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99B54916-8876-4608-80E2-B02FDEB17554}"/>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5" name="Platshållare för sidfot 4">
            <a:extLst>
              <a:ext uri="{FF2B5EF4-FFF2-40B4-BE49-F238E27FC236}">
                <a16:creationId xmlns:a16="http://schemas.microsoft.com/office/drawing/2014/main" id="{88FCAFFE-7065-4748-891F-A316FAFEB7F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189AEFC-752E-4DE5-8AD3-912251845C66}"/>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129491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487BC2-2845-476C-891A-E9FCED6C156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FF4A003-13B9-470D-9D02-0FF2AE01F650}"/>
              </a:ext>
            </a:extLst>
          </p:cNvPr>
          <p:cNvSpPr>
            <a:spLocks noGrp="1"/>
          </p:cNvSpPr>
          <p:nvPr>
            <p:ph sz="half" idx="1"/>
          </p:nvPr>
        </p:nvSpPr>
        <p:spPr>
          <a:xfrm>
            <a:off x="628650" y="1521354"/>
            <a:ext cx="3886200" cy="36261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17AD508-9213-4E34-AF21-9FEBEEC80052}"/>
              </a:ext>
            </a:extLst>
          </p:cNvPr>
          <p:cNvSpPr>
            <a:spLocks noGrp="1"/>
          </p:cNvSpPr>
          <p:nvPr>
            <p:ph sz="half" idx="2"/>
          </p:nvPr>
        </p:nvSpPr>
        <p:spPr>
          <a:xfrm>
            <a:off x="4629150" y="1521354"/>
            <a:ext cx="3886200" cy="36261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9C56D5B-1A69-48F0-9B66-5777FB5D10D6}"/>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6" name="Platshållare för sidfot 5">
            <a:extLst>
              <a:ext uri="{FF2B5EF4-FFF2-40B4-BE49-F238E27FC236}">
                <a16:creationId xmlns:a16="http://schemas.microsoft.com/office/drawing/2014/main" id="{80E547B8-0916-4784-BDAD-9075B2812B7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8DAF4E7-E218-4E3E-8EE6-F5E484CD7D8B}"/>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20959981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83D34F-1B86-4CF3-8313-B76626684806}"/>
              </a:ext>
            </a:extLst>
          </p:cNvPr>
          <p:cNvSpPr>
            <a:spLocks noGrp="1"/>
          </p:cNvSpPr>
          <p:nvPr>
            <p:ph type="title"/>
          </p:nvPr>
        </p:nvSpPr>
        <p:spPr>
          <a:xfrm>
            <a:off x="629841" y="304271"/>
            <a:ext cx="7886700" cy="1104636"/>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FC461B0-4AA8-4A2F-B262-B96F9268A432}"/>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543BDE99-90A6-4492-928F-B9EAE4AE3339}"/>
              </a:ext>
            </a:extLst>
          </p:cNvPr>
          <p:cNvSpPr>
            <a:spLocks noGrp="1"/>
          </p:cNvSpPr>
          <p:nvPr>
            <p:ph sz="half" idx="2"/>
          </p:nvPr>
        </p:nvSpPr>
        <p:spPr>
          <a:xfrm>
            <a:off x="629842" y="2087563"/>
            <a:ext cx="3868340" cy="307049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BAA515D-5C07-4282-8215-63403F113F66}"/>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B885D24-60DE-4501-9281-2615C80DFDCB}"/>
              </a:ext>
            </a:extLst>
          </p:cNvPr>
          <p:cNvSpPr>
            <a:spLocks noGrp="1"/>
          </p:cNvSpPr>
          <p:nvPr>
            <p:ph sz="quarter" idx="4"/>
          </p:nvPr>
        </p:nvSpPr>
        <p:spPr>
          <a:xfrm>
            <a:off x="4629150" y="2087563"/>
            <a:ext cx="3887391" cy="307049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51DDFE0-3910-459E-B8B5-E9786C01070E}"/>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8" name="Platshållare för sidfot 7">
            <a:extLst>
              <a:ext uri="{FF2B5EF4-FFF2-40B4-BE49-F238E27FC236}">
                <a16:creationId xmlns:a16="http://schemas.microsoft.com/office/drawing/2014/main" id="{3AFC8962-595D-4388-877E-5EE04FCA6E3F}"/>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C849D06-FCAA-4CD1-B735-50E1AEFD02CF}"/>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4195901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09C438-FBDD-4988-9720-917C7763B3D5}"/>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9C94D80B-E1E8-4CA8-ACC6-01AB6FAEC900}"/>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4" name="Platshållare för sidfot 3">
            <a:extLst>
              <a:ext uri="{FF2B5EF4-FFF2-40B4-BE49-F238E27FC236}">
                <a16:creationId xmlns:a16="http://schemas.microsoft.com/office/drawing/2014/main" id="{0CF8FEAC-AC3A-4700-93B3-EB850A4C4453}"/>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E107D1B-8C1D-436F-BB85-0CBCFF4643B1}"/>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35994824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CC3F119-FDA9-4D99-B2FC-B09877CC3528}"/>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3" name="Platshållare för sidfot 2">
            <a:extLst>
              <a:ext uri="{FF2B5EF4-FFF2-40B4-BE49-F238E27FC236}">
                <a16:creationId xmlns:a16="http://schemas.microsoft.com/office/drawing/2014/main" id="{CC56B2F8-90E5-40B1-A77A-C7ED6145777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423D0A7-F6C2-4A1C-A3F5-72C0FAEB2431}"/>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300425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820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D60FFE-CFEB-4DEE-A395-2655B848E710}"/>
              </a:ext>
            </a:extLst>
          </p:cNvPr>
          <p:cNvSpPr>
            <a:spLocks noGrp="1"/>
          </p:cNvSpPr>
          <p:nvPr>
            <p:ph type="title"/>
          </p:nvPr>
        </p:nvSpPr>
        <p:spPr>
          <a:xfrm>
            <a:off x="629841" y="381000"/>
            <a:ext cx="2949178" cy="1333500"/>
          </a:xfrm>
        </p:spPr>
        <p:txBody>
          <a:bodyPr anchor="b"/>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1CEE897-A928-4A90-9F57-72FB0E231815}"/>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0B1B34E-7AC4-4CA1-B55E-0D1723B800E6}"/>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FD363538-E466-41B7-A132-0DEBAE9747A5}"/>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6" name="Platshållare för sidfot 5">
            <a:extLst>
              <a:ext uri="{FF2B5EF4-FFF2-40B4-BE49-F238E27FC236}">
                <a16:creationId xmlns:a16="http://schemas.microsoft.com/office/drawing/2014/main" id="{62E090D2-4FB5-4CF4-A899-34C955C41F0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3FF62B4-2091-49CC-B418-643BD3BCD77E}"/>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13476359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0136A-7E9E-43EC-9FB6-535A1CB42388}"/>
              </a:ext>
            </a:extLst>
          </p:cNvPr>
          <p:cNvSpPr>
            <a:spLocks noGrp="1"/>
          </p:cNvSpPr>
          <p:nvPr>
            <p:ph type="title"/>
          </p:nvPr>
        </p:nvSpPr>
        <p:spPr>
          <a:xfrm>
            <a:off x="629841" y="381000"/>
            <a:ext cx="2949178" cy="1333500"/>
          </a:xfrm>
        </p:spPr>
        <p:txBody>
          <a:bodyPr anchor="b"/>
          <a:lstStyle>
            <a:lvl1pPr>
              <a:defRPr sz="24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578B220-88D1-44E4-99AB-8923330C7553}"/>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a:extLst>
              <a:ext uri="{FF2B5EF4-FFF2-40B4-BE49-F238E27FC236}">
                <a16:creationId xmlns:a16="http://schemas.microsoft.com/office/drawing/2014/main" id="{5986845E-959D-42FF-BC9A-C280CB397D8D}"/>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BC540207-38A6-4190-B21D-61F2EE7EA874}"/>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6" name="Platshållare för sidfot 5">
            <a:extLst>
              <a:ext uri="{FF2B5EF4-FFF2-40B4-BE49-F238E27FC236}">
                <a16:creationId xmlns:a16="http://schemas.microsoft.com/office/drawing/2014/main" id="{3CB89195-3A6B-433C-8BC5-A8CBFD7B3E3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5AC041D-19A8-4EEF-9607-B57F370F3A6D}"/>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2934463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F0F722-768B-496B-B3BB-31E8A632FC8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80F8EEF-D034-477B-A368-557892C1227A}"/>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376EDD-AB19-40F6-8C42-E0E09CFBA0BA}"/>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5" name="Platshållare för sidfot 4">
            <a:extLst>
              <a:ext uri="{FF2B5EF4-FFF2-40B4-BE49-F238E27FC236}">
                <a16:creationId xmlns:a16="http://schemas.microsoft.com/office/drawing/2014/main" id="{B4EA3EB8-5B90-4DDE-BE12-5760A1E5150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3AD0651-E290-4BB0-8475-1168E69FB6D0}"/>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8556988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F10826A8-E5C5-4679-8417-4F978B33005B}"/>
              </a:ext>
            </a:extLst>
          </p:cNvPr>
          <p:cNvSpPr>
            <a:spLocks noGrp="1"/>
          </p:cNvSpPr>
          <p:nvPr>
            <p:ph type="title" orient="vert"/>
          </p:nvPr>
        </p:nvSpPr>
        <p:spPr>
          <a:xfrm>
            <a:off x="6543675" y="304271"/>
            <a:ext cx="1971675" cy="484319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C65A525-5E1F-41DC-B34E-751651163B39}"/>
              </a:ext>
            </a:extLst>
          </p:cNvPr>
          <p:cNvSpPr>
            <a:spLocks noGrp="1"/>
          </p:cNvSpPr>
          <p:nvPr>
            <p:ph type="body" orient="vert" idx="1"/>
          </p:nvPr>
        </p:nvSpPr>
        <p:spPr>
          <a:xfrm>
            <a:off x="628650" y="304271"/>
            <a:ext cx="5800725" cy="484319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C7A6BD7-0C77-4B0B-B592-F206C1ED5C12}"/>
              </a:ext>
            </a:extLst>
          </p:cNvPr>
          <p:cNvSpPr>
            <a:spLocks noGrp="1"/>
          </p:cNvSpPr>
          <p:nvPr>
            <p:ph type="dt" sz="half" idx="10"/>
          </p:nvPr>
        </p:nvSpPr>
        <p:spPr/>
        <p:txBody>
          <a:bodyPr/>
          <a:lstStyle/>
          <a:p>
            <a:fld id="{636703D0-B7AB-433B-B6BA-055F41BA78C2}" type="datetimeFigureOut">
              <a:rPr lang="sv-SE" smtClean="0"/>
              <a:t>2024-02-07</a:t>
            </a:fld>
            <a:endParaRPr lang="sv-SE"/>
          </a:p>
        </p:txBody>
      </p:sp>
      <p:sp>
        <p:nvSpPr>
          <p:cNvPr id="5" name="Platshållare för sidfot 4">
            <a:extLst>
              <a:ext uri="{FF2B5EF4-FFF2-40B4-BE49-F238E27FC236}">
                <a16:creationId xmlns:a16="http://schemas.microsoft.com/office/drawing/2014/main" id="{3DA49AB8-3B87-4488-B5F1-19C758DA2BD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830C201-C8BD-4788-8366-C948BFDA79F2}"/>
              </a:ext>
            </a:extLst>
          </p:cNvPr>
          <p:cNvSpPr>
            <a:spLocks noGrp="1"/>
          </p:cNvSpPr>
          <p:nvPr>
            <p:ph type="sldNum" sz="quarter" idx="12"/>
          </p:nvPr>
        </p:nvSpPr>
        <p:spPr/>
        <p:txBody>
          <a:bodyPr/>
          <a:lstStyle/>
          <a:p>
            <a:fld id="{D11E74A9-1BC6-4FE3-A38B-F2A8E886200E}" type="slidenum">
              <a:rPr lang="sv-SE" smtClean="0"/>
              <a:t>‹#›</a:t>
            </a:fld>
            <a:endParaRPr lang="sv-SE"/>
          </a:p>
        </p:txBody>
      </p:sp>
    </p:spTree>
    <p:extLst>
      <p:ext uri="{BB962C8B-B14F-4D97-AF65-F5344CB8AC3E}">
        <p14:creationId xmlns:p14="http://schemas.microsoft.com/office/powerpoint/2010/main" val="29618503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5" name="Languagetext_Bildbakgrund"/>
          <p:cNvSpPr txBox="1">
            <a:spLocks noChangeArrowheads="1"/>
          </p:cNvSpPr>
          <p:nvPr userDrawn="1"/>
        </p:nvSpPr>
        <p:spPr bwMode="auto">
          <a:xfrm>
            <a:off x="2851201" y="5382000"/>
            <a:ext cx="5625969" cy="192000"/>
          </a:xfrm>
          <a:prstGeom prst="rect">
            <a:avLst/>
          </a:prstGeom>
          <a:noFill/>
          <a:ln w="12700">
            <a:noFill/>
            <a:miter lim="800000"/>
            <a:headEnd/>
            <a:tailEnd/>
          </a:ln>
          <a:effectLst/>
        </p:spPr>
        <p:txBody>
          <a:bodyPr lIns="0" tIns="37331" rIns="71790" bIns="0"/>
          <a:lstStyle/>
          <a:p>
            <a:pPr algn="r"/>
            <a:endParaRPr lang="sv-SE" sz="1080" dirty="0">
              <a:solidFill>
                <a:srgbClr val="003B79"/>
              </a:solidFill>
              <a:latin typeface="Times New Roman" pitchFamily="18" charset="0"/>
              <a:cs typeface="Times New Roman" pitchFamily="18" charset="0"/>
            </a:endParaRPr>
          </a:p>
        </p:txBody>
      </p:sp>
      <p:sp>
        <p:nvSpPr>
          <p:cNvPr id="4" name="Rektangel 3">
            <a:extLst>
              <a:ext uri="{FF2B5EF4-FFF2-40B4-BE49-F238E27FC236}">
                <a16:creationId xmlns:a16="http://schemas.microsoft.com/office/drawing/2014/main" id="{D32CF7E0-2A57-48B8-9A35-FC553FC6DF15}"/>
              </a:ext>
            </a:extLst>
          </p:cNvPr>
          <p:cNvSpPr/>
          <p:nvPr userDrawn="1"/>
        </p:nvSpPr>
        <p:spPr bwMode="auto">
          <a:xfrm>
            <a:off x="6876257" y="5089748"/>
            <a:ext cx="1600913" cy="192000"/>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marL="0" marR="0" indent="0" algn="l" defTabSz="822960" rtl="0" eaLnBrk="0" fontAlgn="base" latinLnBrk="0" hangingPunct="0">
              <a:lnSpc>
                <a:spcPct val="100000"/>
              </a:lnSpc>
              <a:spcBef>
                <a:spcPct val="0"/>
              </a:spcBef>
              <a:spcAft>
                <a:spcPct val="0"/>
              </a:spcAft>
              <a:buClrTx/>
              <a:buSzTx/>
              <a:buFontTx/>
              <a:buNone/>
              <a:tabLst/>
            </a:pPr>
            <a:endParaRPr kumimoji="0" lang="sv-SE" sz="216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37017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00C717-9AAE-4E52-B501-F8DC9D56ADB6}"/>
              </a:ext>
            </a:extLst>
          </p:cNvPr>
          <p:cNvSpPr>
            <a:spLocks noGrp="1"/>
          </p:cNvSpPr>
          <p:nvPr>
            <p:ph type="ctrTitle"/>
          </p:nvPr>
        </p:nvSpPr>
        <p:spPr>
          <a:xfrm>
            <a:off x="1143000" y="935302"/>
            <a:ext cx="6858000" cy="1989667"/>
          </a:xfrm>
        </p:spPr>
        <p:txBody>
          <a:bodyPr anchor="b"/>
          <a:lstStyle>
            <a:lvl1pPr algn="ctr">
              <a:defRPr sz="4500"/>
            </a:lvl1pPr>
          </a:lstStyle>
          <a:p>
            <a:r>
              <a:rPr lang="sv-SE"/>
              <a:t>Klicka här för att ändra mall för rubrikformat</a:t>
            </a:r>
          </a:p>
        </p:txBody>
      </p:sp>
      <p:sp>
        <p:nvSpPr>
          <p:cNvPr id="3" name="Underrubrik 2">
            <a:extLst>
              <a:ext uri="{FF2B5EF4-FFF2-40B4-BE49-F238E27FC236}">
                <a16:creationId xmlns:a16="http://schemas.microsoft.com/office/drawing/2014/main" id="{522D734A-F336-407D-89F8-9DB861322985}"/>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2315D46-3DC8-4E9B-A344-C7950B976714}"/>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5" name="Platshållare för sidfot 4">
            <a:extLst>
              <a:ext uri="{FF2B5EF4-FFF2-40B4-BE49-F238E27FC236}">
                <a16:creationId xmlns:a16="http://schemas.microsoft.com/office/drawing/2014/main" id="{3B5233EB-B080-4C8C-A9DB-9C0FE8C2C75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F89D256-093A-4854-B757-85ED5E0792A0}"/>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5881471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E96F40-171D-4607-955B-69E866E573B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99526DF-5E68-4A15-96B2-E448BA50D79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2E2FBEE-9CDE-48AB-8CDD-0EE203404761}"/>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5" name="Platshållare för sidfot 4">
            <a:extLst>
              <a:ext uri="{FF2B5EF4-FFF2-40B4-BE49-F238E27FC236}">
                <a16:creationId xmlns:a16="http://schemas.microsoft.com/office/drawing/2014/main" id="{34960A99-87CC-4EF9-8EC2-80362B2A332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4845B0B-9843-4A58-B903-96035280CF7E}"/>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24340330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A600BF-B0D9-488E-BA65-7E78D35B88D7}"/>
              </a:ext>
            </a:extLst>
          </p:cNvPr>
          <p:cNvSpPr>
            <a:spLocks noGrp="1"/>
          </p:cNvSpPr>
          <p:nvPr>
            <p:ph type="title"/>
          </p:nvPr>
        </p:nvSpPr>
        <p:spPr>
          <a:xfrm>
            <a:off x="623888" y="1424782"/>
            <a:ext cx="7886700" cy="2377281"/>
          </a:xfrm>
        </p:spPr>
        <p:txBody>
          <a:bodyPr anchor="b"/>
          <a:lstStyle>
            <a:lvl1pPr>
              <a:defRPr sz="45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12CFF2B5-BD46-47CB-BA45-C5A041E52FB6}"/>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683BDF13-57DB-4C43-A017-CC3996C93730}"/>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5" name="Platshållare för sidfot 4">
            <a:extLst>
              <a:ext uri="{FF2B5EF4-FFF2-40B4-BE49-F238E27FC236}">
                <a16:creationId xmlns:a16="http://schemas.microsoft.com/office/drawing/2014/main" id="{9AF90CCC-635D-4B01-AF9F-31D8456708E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4BE16C8-C769-495D-88C7-D0E85106F8CB}"/>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3554644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C736A4-0876-417E-AD46-7D99D178124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E85AFD4-2187-4820-A4A9-8D41189862F8}"/>
              </a:ext>
            </a:extLst>
          </p:cNvPr>
          <p:cNvSpPr>
            <a:spLocks noGrp="1"/>
          </p:cNvSpPr>
          <p:nvPr>
            <p:ph sz="half" idx="1"/>
          </p:nvPr>
        </p:nvSpPr>
        <p:spPr>
          <a:xfrm>
            <a:off x="628650" y="1521354"/>
            <a:ext cx="3886200" cy="36261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C9E67D2-CC1F-4A01-B66D-454B2C6AB8A8}"/>
              </a:ext>
            </a:extLst>
          </p:cNvPr>
          <p:cNvSpPr>
            <a:spLocks noGrp="1"/>
          </p:cNvSpPr>
          <p:nvPr>
            <p:ph sz="half" idx="2"/>
          </p:nvPr>
        </p:nvSpPr>
        <p:spPr>
          <a:xfrm>
            <a:off x="4629150" y="1521354"/>
            <a:ext cx="3886200" cy="36261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CC37CB2-B846-4259-AE84-9D6F5CFCA875}"/>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6" name="Platshållare för sidfot 5">
            <a:extLst>
              <a:ext uri="{FF2B5EF4-FFF2-40B4-BE49-F238E27FC236}">
                <a16:creationId xmlns:a16="http://schemas.microsoft.com/office/drawing/2014/main" id="{6129B0B7-F468-4E43-8F92-953A0AC8973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37DF6DE-F018-491D-8ECA-A2B2693D4D36}"/>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16603542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526A41-61B1-4664-BEA9-CF6BB5E24D95}"/>
              </a:ext>
            </a:extLst>
          </p:cNvPr>
          <p:cNvSpPr>
            <a:spLocks noGrp="1"/>
          </p:cNvSpPr>
          <p:nvPr>
            <p:ph type="title"/>
          </p:nvPr>
        </p:nvSpPr>
        <p:spPr>
          <a:xfrm>
            <a:off x="629841" y="304271"/>
            <a:ext cx="7886700" cy="1104636"/>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C2AE738-2B28-4736-A22B-0D486351D4C2}"/>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BED0D679-8F6B-44FD-8ED0-07B2B7EC8564}"/>
              </a:ext>
            </a:extLst>
          </p:cNvPr>
          <p:cNvSpPr>
            <a:spLocks noGrp="1"/>
          </p:cNvSpPr>
          <p:nvPr>
            <p:ph sz="half" idx="2"/>
          </p:nvPr>
        </p:nvSpPr>
        <p:spPr>
          <a:xfrm>
            <a:off x="629842" y="2087563"/>
            <a:ext cx="3868340" cy="307049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0CEC1A3-214D-4ADB-B45F-38791140E010}"/>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130A17F6-83EF-41FC-9EE0-49059968434A}"/>
              </a:ext>
            </a:extLst>
          </p:cNvPr>
          <p:cNvSpPr>
            <a:spLocks noGrp="1"/>
          </p:cNvSpPr>
          <p:nvPr>
            <p:ph sz="quarter" idx="4"/>
          </p:nvPr>
        </p:nvSpPr>
        <p:spPr>
          <a:xfrm>
            <a:off x="4629150" y="2087563"/>
            <a:ext cx="3887391" cy="307049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948B88A-3816-4078-9504-AF62CC54C38F}"/>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8" name="Platshållare för sidfot 7">
            <a:extLst>
              <a:ext uri="{FF2B5EF4-FFF2-40B4-BE49-F238E27FC236}">
                <a16:creationId xmlns:a16="http://schemas.microsoft.com/office/drawing/2014/main" id="{67456BCF-CDFB-41D9-926D-6D6319820FA5}"/>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D8861175-88AD-4EBE-9CE7-FF64EBF2C6B8}"/>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2451364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27542"/>
            <a:ext cx="3008435" cy="968375"/>
          </a:xfrm>
        </p:spPr>
        <p:txBody>
          <a:bodyPr anchor="b"/>
          <a:lstStyle>
            <a:lvl1pPr algn="l">
              <a:defRPr sz="1800" b="1"/>
            </a:lvl1pPr>
          </a:lstStyle>
          <a:p>
            <a:r>
              <a:rPr lang="sv-SE"/>
              <a:t>Klicka här för att ändra mall för rubrikformat</a:t>
            </a:r>
          </a:p>
        </p:txBody>
      </p:sp>
      <p:sp>
        <p:nvSpPr>
          <p:cNvPr id="3" name="Platshållare för innehåll 2"/>
          <p:cNvSpPr>
            <a:spLocks noGrp="1"/>
          </p:cNvSpPr>
          <p:nvPr>
            <p:ph idx="1"/>
          </p:nvPr>
        </p:nvSpPr>
        <p:spPr>
          <a:xfrm>
            <a:off x="3575538" y="227542"/>
            <a:ext cx="5111262" cy="4718190"/>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195917"/>
            <a:ext cx="3008435" cy="3533791"/>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sv-SE"/>
              <a:t>Redigera format för bakgrundstext</a:t>
            </a:r>
          </a:p>
        </p:txBody>
      </p:sp>
    </p:spTree>
    <p:extLst>
      <p:ext uri="{BB962C8B-B14F-4D97-AF65-F5344CB8AC3E}">
        <p14:creationId xmlns:p14="http://schemas.microsoft.com/office/powerpoint/2010/main" val="20056354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6A5065-43B1-4165-8F2C-3B3C33E0112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E7508C7-6274-4DE0-8D96-7353D602D7D7}"/>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4" name="Platshållare för sidfot 3">
            <a:extLst>
              <a:ext uri="{FF2B5EF4-FFF2-40B4-BE49-F238E27FC236}">
                <a16:creationId xmlns:a16="http://schemas.microsoft.com/office/drawing/2014/main" id="{9532E346-6A28-4A61-9D51-7EB6559CACD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12F6B98-8D66-466F-AEEA-82480C725063}"/>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11913235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8284FEC-BAE9-4C24-8F3E-7F7504D24DEE}"/>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3" name="Platshållare för sidfot 2">
            <a:extLst>
              <a:ext uri="{FF2B5EF4-FFF2-40B4-BE49-F238E27FC236}">
                <a16:creationId xmlns:a16="http://schemas.microsoft.com/office/drawing/2014/main" id="{820CAC10-430E-4B84-8EB4-079BB96AA93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B6BA647-9B71-46DB-90DF-D6C8DAE8C94A}"/>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528033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A37E3B-B752-4B40-88F3-206492687FBA}"/>
              </a:ext>
            </a:extLst>
          </p:cNvPr>
          <p:cNvSpPr>
            <a:spLocks noGrp="1"/>
          </p:cNvSpPr>
          <p:nvPr>
            <p:ph type="title"/>
          </p:nvPr>
        </p:nvSpPr>
        <p:spPr>
          <a:xfrm>
            <a:off x="629841" y="381000"/>
            <a:ext cx="2949178" cy="1333500"/>
          </a:xfrm>
        </p:spPr>
        <p:txBody>
          <a:bodyPr anchor="b"/>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51A7EA5-4410-4621-B4D5-75DE3BFA15FB}"/>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C548B862-7F9F-436D-B92D-62F48D777085}"/>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8E7BA673-0DB8-46E2-BA2C-A76BA0B08BC3}"/>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6" name="Platshållare för sidfot 5">
            <a:extLst>
              <a:ext uri="{FF2B5EF4-FFF2-40B4-BE49-F238E27FC236}">
                <a16:creationId xmlns:a16="http://schemas.microsoft.com/office/drawing/2014/main" id="{1A4877EE-723C-4D70-AB88-5DCCEF8D5F2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7CF524A-C26A-45F4-9849-01CCBFE013D3}"/>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42830498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B88629-06FF-4BD4-8E3C-98B95E4864CB}"/>
              </a:ext>
            </a:extLst>
          </p:cNvPr>
          <p:cNvSpPr>
            <a:spLocks noGrp="1"/>
          </p:cNvSpPr>
          <p:nvPr>
            <p:ph type="title"/>
          </p:nvPr>
        </p:nvSpPr>
        <p:spPr>
          <a:xfrm>
            <a:off x="629841" y="381000"/>
            <a:ext cx="2949178" cy="1333500"/>
          </a:xfrm>
        </p:spPr>
        <p:txBody>
          <a:bodyPr anchor="b"/>
          <a:lstStyle>
            <a:lvl1pPr>
              <a:defRPr sz="24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4134005-B9D2-4127-8A11-9F46625EB663}"/>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a:extLst>
              <a:ext uri="{FF2B5EF4-FFF2-40B4-BE49-F238E27FC236}">
                <a16:creationId xmlns:a16="http://schemas.microsoft.com/office/drawing/2014/main" id="{F161CD3F-00AC-4C94-A430-ED4C64B731BA}"/>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1D76111D-3E7C-4FEC-9508-D9B99FB46E51}"/>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6" name="Platshållare för sidfot 5">
            <a:extLst>
              <a:ext uri="{FF2B5EF4-FFF2-40B4-BE49-F238E27FC236}">
                <a16:creationId xmlns:a16="http://schemas.microsoft.com/office/drawing/2014/main" id="{C647E828-12E7-4FEE-B256-F8DFF1EBE91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856E72E-E40C-46B2-B408-F105C2E578C3}"/>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40068187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406D1-2DF9-4190-B47D-75F4E95F1BF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EBE728D-BC9C-45CC-A842-F87F3F2A6961}"/>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7F7490-96AF-4A7E-97EC-9A0D2E36E6D6}"/>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5" name="Platshållare för sidfot 4">
            <a:extLst>
              <a:ext uri="{FF2B5EF4-FFF2-40B4-BE49-F238E27FC236}">
                <a16:creationId xmlns:a16="http://schemas.microsoft.com/office/drawing/2014/main" id="{A2459D02-E719-40F0-BDDF-542F8F38CDE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956F5E9-D109-4350-8B0C-75B731EE7722}"/>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15628505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C291A932-EABB-4A2E-82B2-FD1047B883E6}"/>
              </a:ext>
            </a:extLst>
          </p:cNvPr>
          <p:cNvSpPr>
            <a:spLocks noGrp="1"/>
          </p:cNvSpPr>
          <p:nvPr>
            <p:ph type="title" orient="vert"/>
          </p:nvPr>
        </p:nvSpPr>
        <p:spPr>
          <a:xfrm>
            <a:off x="6543675" y="304271"/>
            <a:ext cx="1971675" cy="484319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092B12C-07A7-47C7-A777-4F9619A0AA53}"/>
              </a:ext>
            </a:extLst>
          </p:cNvPr>
          <p:cNvSpPr>
            <a:spLocks noGrp="1"/>
          </p:cNvSpPr>
          <p:nvPr>
            <p:ph type="body" orient="vert" idx="1"/>
          </p:nvPr>
        </p:nvSpPr>
        <p:spPr>
          <a:xfrm>
            <a:off x="628650" y="304271"/>
            <a:ext cx="5800725" cy="484319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B41E840-5046-467B-AD3F-AA72D9EE8640}"/>
              </a:ext>
            </a:extLst>
          </p:cNvPr>
          <p:cNvSpPr>
            <a:spLocks noGrp="1"/>
          </p:cNvSpPr>
          <p:nvPr>
            <p:ph type="dt" sz="half" idx="10"/>
          </p:nvPr>
        </p:nvSpPr>
        <p:spPr/>
        <p:txBody>
          <a:bodyPr/>
          <a:lstStyle/>
          <a:p>
            <a:fld id="{CEC3960C-F809-4EB8-982F-0911392F5743}" type="datetimeFigureOut">
              <a:rPr lang="sv-SE" smtClean="0"/>
              <a:t>2024-02-07</a:t>
            </a:fld>
            <a:endParaRPr lang="sv-SE"/>
          </a:p>
        </p:txBody>
      </p:sp>
      <p:sp>
        <p:nvSpPr>
          <p:cNvPr id="5" name="Platshållare för sidfot 4">
            <a:extLst>
              <a:ext uri="{FF2B5EF4-FFF2-40B4-BE49-F238E27FC236}">
                <a16:creationId xmlns:a16="http://schemas.microsoft.com/office/drawing/2014/main" id="{3FBEAC9E-37E9-4572-ABFB-950B8A6419E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0AB2DA4-6BDB-4C82-86F1-36DEBE509502}"/>
              </a:ext>
            </a:extLst>
          </p:cNvPr>
          <p:cNvSpPr>
            <a:spLocks noGrp="1"/>
          </p:cNvSpPr>
          <p:nvPr>
            <p:ph type="sldNum" sz="quarter" idx="12"/>
          </p:nvPr>
        </p:nvSpPr>
        <p:spPr/>
        <p:txBody>
          <a:bodyPr/>
          <a:lstStyle/>
          <a:p>
            <a:fld id="{06E0B181-0901-42E3-B56D-E2558982BFF2}" type="slidenum">
              <a:rPr lang="sv-SE" smtClean="0"/>
              <a:t>‹#›</a:t>
            </a:fld>
            <a:endParaRPr lang="sv-SE"/>
          </a:p>
        </p:txBody>
      </p:sp>
    </p:spTree>
    <p:extLst>
      <p:ext uri="{BB962C8B-B14F-4D97-AF65-F5344CB8AC3E}">
        <p14:creationId xmlns:p14="http://schemas.microsoft.com/office/powerpoint/2010/main" val="40502680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cSld name="1_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8619393" y="5217585"/>
            <a:ext cx="375138" cy="22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180" tIns="35456" rIns="72180" bIns="35456">
            <a:spAutoFit/>
          </a:bodyPr>
          <a:lstStyle/>
          <a:p>
            <a:pPr>
              <a:spcBef>
                <a:spcPct val="50000"/>
              </a:spcBef>
            </a:pPr>
            <a:fld id="{6077BA2F-4F97-47ED-BC04-84ECAD999CBA}" type="slidenum">
              <a:rPr lang="sv-SE" sz="990">
                <a:solidFill>
                  <a:schemeClr val="bg1"/>
                </a:solidFill>
              </a:rPr>
              <a:pPr>
                <a:spcBef>
                  <a:spcPct val="50000"/>
                </a:spcBef>
              </a:pPr>
              <a:t>‹#›</a:t>
            </a:fld>
            <a:endParaRPr lang="sv-SE" sz="990"/>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891" y="190800"/>
            <a:ext cx="763731" cy="1072800"/>
          </a:xfrm>
          <a:prstGeom prst="rect">
            <a:avLst/>
          </a:prstGeom>
        </p:spPr>
      </p:pic>
    </p:spTree>
    <p:extLst>
      <p:ext uri="{BB962C8B-B14F-4D97-AF65-F5344CB8AC3E}">
        <p14:creationId xmlns:p14="http://schemas.microsoft.com/office/powerpoint/2010/main" val="140337955"/>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8619393" y="5217585"/>
            <a:ext cx="375138"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828" tIns="28898" rIns="58828" bIns="28898">
            <a:spAutoFit/>
          </a:bodyPr>
          <a:lstStyle/>
          <a:p>
            <a:pPr>
              <a:spcBef>
                <a:spcPct val="50000"/>
              </a:spcBef>
            </a:pPr>
            <a:fld id="{6077BA2F-4F97-47ED-BC04-84ECAD999CBA}" type="slidenum">
              <a:rPr lang="sv-SE" sz="807">
                <a:solidFill>
                  <a:schemeClr val="bg1"/>
                </a:solidFill>
              </a:rPr>
              <a:pPr>
                <a:spcBef>
                  <a:spcPct val="50000"/>
                </a:spcBef>
              </a:pPr>
              <a:t>‹#›</a:t>
            </a:fld>
            <a:endParaRPr lang="sv-SE" sz="807"/>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893" y="190800"/>
            <a:ext cx="763731" cy="1072800"/>
          </a:xfrm>
          <a:prstGeom prst="rect">
            <a:avLst/>
          </a:prstGeom>
        </p:spPr>
      </p:pic>
    </p:spTree>
    <p:extLst>
      <p:ext uri="{BB962C8B-B14F-4D97-AF65-F5344CB8AC3E}">
        <p14:creationId xmlns:p14="http://schemas.microsoft.com/office/powerpoint/2010/main" val="2758102751"/>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Languagetext_Bildbakgrund"/>
          <p:cNvSpPr txBox="1">
            <a:spLocks noChangeArrowheads="1"/>
          </p:cNvSpPr>
          <p:nvPr userDrawn="1"/>
        </p:nvSpPr>
        <p:spPr bwMode="auto">
          <a:xfrm>
            <a:off x="2851201" y="5382000"/>
            <a:ext cx="5625969" cy="192000"/>
          </a:xfrm>
          <a:prstGeom prst="rect">
            <a:avLst/>
          </a:prstGeom>
          <a:noFill/>
          <a:ln w="12700">
            <a:noFill/>
            <a:miter lim="800000"/>
            <a:headEnd/>
            <a:tailEnd/>
          </a:ln>
          <a:effectLst/>
        </p:spPr>
        <p:txBody>
          <a:bodyPr lIns="0" tIns="30426" rIns="58509" bIns="0"/>
          <a:lstStyle/>
          <a:p>
            <a:pPr algn="r"/>
            <a:endParaRPr lang="sv-SE" sz="880" dirty="0">
              <a:solidFill>
                <a:srgbClr val="003B79"/>
              </a:solidFill>
              <a:latin typeface="Times New Roman" pitchFamily="18" charset="0"/>
              <a:cs typeface="Times New Roman" pitchFamily="18" charset="0"/>
            </a:endParaRPr>
          </a:p>
        </p:txBody>
      </p:sp>
    </p:spTree>
    <p:extLst>
      <p:ext uri="{BB962C8B-B14F-4D97-AF65-F5344CB8AC3E}">
        <p14:creationId xmlns:p14="http://schemas.microsoft.com/office/powerpoint/2010/main" val="18568302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it bakgrund polislogotyp">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44D7F30-A8E5-428C-AA21-119FF4DB5826}"/>
              </a:ext>
            </a:extLst>
          </p:cNvPr>
          <p:cNvSpPr/>
          <p:nvPr userDrawn="1"/>
        </p:nvSpPr>
        <p:spPr bwMode="auto">
          <a:xfrm>
            <a:off x="-18000" y="-18000"/>
            <a:ext cx="9180000" cy="5733000"/>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67072" tIns="33536" rIns="67072" bIns="33536" numCol="1" rtlCol="0" anchor="t" anchorCtr="0" compatLnSpc="1">
            <a:prstTxWarp prst="textNoShape">
              <a:avLst/>
            </a:prstTxWarp>
          </a:bodyPr>
          <a:lstStyle/>
          <a:p>
            <a:pPr marL="0" marR="0" indent="0" algn="l" defTabSz="670645" rtl="0" eaLnBrk="0" fontAlgn="base" latinLnBrk="0" hangingPunct="0">
              <a:lnSpc>
                <a:spcPct val="100000"/>
              </a:lnSpc>
              <a:spcBef>
                <a:spcPct val="0"/>
              </a:spcBef>
              <a:spcAft>
                <a:spcPct val="0"/>
              </a:spcAft>
              <a:buClrTx/>
              <a:buSzTx/>
              <a:buFontTx/>
              <a:buNone/>
              <a:tabLst/>
            </a:pPr>
            <a:endParaRPr kumimoji="0" lang="sv-SE" sz="1761" b="0" i="0" u="none" strike="noStrike" cap="none" normalizeH="0" baseline="0">
              <a:ln>
                <a:noFill/>
              </a:ln>
              <a:solidFill>
                <a:schemeClr val="tx1"/>
              </a:solidFill>
              <a:effectLst/>
              <a:latin typeface="Arial" charset="0"/>
            </a:endParaRPr>
          </a:p>
        </p:txBody>
      </p:sp>
      <p:pic>
        <p:nvPicPr>
          <p:cNvPr id="6" name="Bildobjekt 5">
            <a:extLst>
              <a:ext uri="{FF2B5EF4-FFF2-40B4-BE49-F238E27FC236}">
                <a16:creationId xmlns:a16="http://schemas.microsoft.com/office/drawing/2014/main" id="{0AB316FA-E845-4AEF-BB27-91A57BBF7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9" y="265212"/>
            <a:ext cx="512570" cy="720000"/>
          </a:xfrm>
          <a:prstGeom prst="rect">
            <a:avLst/>
          </a:prstGeom>
        </p:spPr>
      </p:pic>
      <p:sp>
        <p:nvSpPr>
          <p:cNvPr id="5" name="Rectangle 8">
            <a:extLst>
              <a:ext uri="{FF2B5EF4-FFF2-40B4-BE49-F238E27FC236}">
                <a16:creationId xmlns:a16="http://schemas.microsoft.com/office/drawing/2014/main" id="{E1F2C01A-202A-4F0C-B25C-897896A6D32A}"/>
              </a:ext>
            </a:extLst>
          </p:cNvPr>
          <p:cNvSpPr>
            <a:spLocks noChangeArrowheads="1"/>
          </p:cNvSpPr>
          <p:nvPr userDrawn="1"/>
        </p:nvSpPr>
        <p:spPr bwMode="auto">
          <a:xfrm>
            <a:off x="8478000" y="5217585"/>
            <a:ext cx="4464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8828" tIns="28898" rIns="58828" bIns="28898">
            <a:spAutoFit/>
          </a:bodyPr>
          <a:lstStyle/>
          <a:p>
            <a:pPr algn="r">
              <a:spcBef>
                <a:spcPct val="50000"/>
              </a:spcBef>
            </a:pPr>
            <a:fld id="{FE9CE125-4B7D-4DAD-AFDF-FC7D0B70E349}" type="slidenum">
              <a:rPr lang="sv-SE" sz="807"/>
              <a:pPr algn="r">
                <a:spcBef>
                  <a:spcPct val="50000"/>
                </a:spcBef>
              </a:pPr>
              <a:t>‹#›</a:t>
            </a:fld>
            <a:endParaRPr lang="sv-SE" sz="807" dirty="0"/>
          </a:p>
        </p:txBody>
      </p:sp>
    </p:spTree>
    <p:extLst>
      <p:ext uri="{BB962C8B-B14F-4D97-AF65-F5344CB8AC3E}">
        <p14:creationId xmlns:p14="http://schemas.microsoft.com/office/powerpoint/2010/main" val="3982960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3385" y="317500"/>
            <a:ext cx="768887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4" tIns="39396" rIns="63814" bIns="39396" numCol="1" anchor="ctr" anchorCtr="0" compatLnSpc="1">
            <a:prstTxWarp prst="textNoShape">
              <a:avLst/>
            </a:prstTxWarp>
          </a:bodyPr>
          <a:lstStyle/>
          <a:p>
            <a:pPr lvl="0"/>
            <a:r>
              <a:rPr lang="sv-SE" dirty="0"/>
              <a:t>Rubrikområde</a:t>
            </a:r>
          </a:p>
        </p:txBody>
      </p:sp>
      <p:sp>
        <p:nvSpPr>
          <p:cNvPr id="1027" name="Rectangle 3"/>
          <p:cNvSpPr>
            <a:spLocks noGrp="1" noChangeArrowheads="1"/>
          </p:cNvSpPr>
          <p:nvPr>
            <p:ph type="body" idx="1"/>
          </p:nvPr>
        </p:nvSpPr>
        <p:spPr bwMode="auto">
          <a:xfrm>
            <a:off x="703385" y="1332177"/>
            <a:ext cx="7687384" cy="355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195" tIns="39396" rIns="70195" bIns="39396" numCol="1" anchor="t" anchorCtr="0" compatLnSpc="1">
            <a:prstTxWarp prst="textNoShape">
              <a:avLst/>
            </a:prstTxWarp>
          </a:bodyPr>
          <a:lstStyle/>
          <a:p>
            <a:pPr lvl="0"/>
            <a:r>
              <a:rPr lang="sv-SE"/>
              <a:t>Nivå ett</a:t>
            </a:r>
          </a:p>
          <a:p>
            <a:pPr lvl="1"/>
            <a:r>
              <a:rPr lang="sv-SE"/>
              <a:t>Nivå två</a:t>
            </a:r>
          </a:p>
          <a:p>
            <a:pPr lvl="2"/>
            <a:r>
              <a:rPr lang="sv-SE"/>
              <a:t>Nivå tre</a:t>
            </a:r>
          </a:p>
          <a:p>
            <a:pPr lvl="4"/>
            <a:endParaRPr lang="sv-SE"/>
          </a:p>
        </p:txBody>
      </p:sp>
      <p:sp>
        <p:nvSpPr>
          <p:cNvPr id="1032" name="Rectangle 8"/>
          <p:cNvSpPr>
            <a:spLocks noChangeArrowheads="1"/>
          </p:cNvSpPr>
          <p:nvPr/>
        </p:nvSpPr>
        <p:spPr bwMode="auto">
          <a:xfrm>
            <a:off x="8478000" y="5217584"/>
            <a:ext cx="446400"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200" tIns="39396" rIns="80200" bIns="39396">
            <a:spAutoFit/>
          </a:bodyPr>
          <a:lstStyle/>
          <a:p>
            <a:pPr algn="r">
              <a:spcBef>
                <a:spcPct val="50000"/>
              </a:spcBef>
            </a:pPr>
            <a:fld id="{FE9CE125-4B7D-4DAD-AFDF-FC7D0B70E349}" type="slidenum">
              <a:rPr lang="sv-SE" sz="1100"/>
              <a:pPr algn="r">
                <a:spcBef>
                  <a:spcPct val="50000"/>
                </a:spcBef>
              </a:pPr>
              <a:t>‹#›</a:t>
            </a:fld>
            <a:endParaRPr lang="sv-SE" sz="1100" dirty="0"/>
          </a:p>
        </p:txBody>
      </p:sp>
      <p:sp>
        <p:nvSpPr>
          <p:cNvPr id="1038" name="Languagetext_Bildbakgrund"/>
          <p:cNvSpPr txBox="1">
            <a:spLocks noChangeArrowheads="1"/>
          </p:cNvSpPr>
          <p:nvPr/>
        </p:nvSpPr>
        <p:spPr bwMode="auto">
          <a:xfrm>
            <a:off x="2236431" y="5412053"/>
            <a:ext cx="225969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sv-SE" sz="1000" dirty="0"/>
              <a:t> </a:t>
            </a:r>
          </a:p>
        </p:txBody>
      </p:sp>
      <p:sp>
        <p:nvSpPr>
          <p:cNvPr id="1045" name="Blue_line"/>
          <p:cNvSpPr>
            <a:spLocks noChangeShapeType="1"/>
          </p:cNvSpPr>
          <p:nvPr/>
        </p:nvSpPr>
        <p:spPr bwMode="auto">
          <a:xfrm>
            <a:off x="2236431" y="5349875"/>
            <a:ext cx="6154338" cy="0"/>
          </a:xfrm>
          <a:prstGeom prst="line">
            <a:avLst/>
          </a:prstGeom>
          <a:noFill/>
          <a:ln w="57150">
            <a:solidFill>
              <a:srgbClr val="1862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sv-SE"/>
          </a:p>
        </p:txBody>
      </p:sp>
      <p:sp>
        <p:nvSpPr>
          <p:cNvPr id="10" name="DateText_Bildbakgrund"/>
          <p:cNvSpPr txBox="1">
            <a:spLocks noChangeArrowheads="1"/>
          </p:cNvSpPr>
          <p:nvPr userDrawn="1"/>
        </p:nvSpPr>
        <p:spPr bwMode="auto">
          <a:xfrm>
            <a:off x="2851200" y="5382000"/>
            <a:ext cx="5625969" cy="23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1479" rIns="79767" bIns="41479">
            <a:spAutoFit/>
          </a:bodyPr>
          <a:lstStyle/>
          <a:p>
            <a:pPr algn="r"/>
            <a:endParaRPr lang="sv-SE" sz="1000" dirty="0">
              <a:latin typeface="Times New Roman" pitchFamily="18" charset="0"/>
              <a:cs typeface="Times New Roman" pitchFamily="18" charset="0"/>
            </a:endParaRPr>
          </a:p>
        </p:txBody>
      </p:sp>
      <p:pic>
        <p:nvPicPr>
          <p:cNvPr id="11" name="Bildobjekt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400" y="4845600"/>
            <a:ext cx="1742400" cy="649709"/>
          </a:xfrm>
          <a:prstGeom prst="rect">
            <a:avLst/>
          </a:prstGeom>
        </p:spPr>
      </p:pic>
    </p:spTree>
    <p:extLst>
      <p:ext uri="{BB962C8B-B14F-4D97-AF65-F5344CB8AC3E}">
        <p14:creationId xmlns:p14="http://schemas.microsoft.com/office/powerpoint/2010/main" val="79979891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lvl1pPr algn="l" rtl="0" eaLnBrk="1" fontAlgn="base" hangingPunct="1">
        <a:spcBef>
          <a:spcPct val="0"/>
        </a:spcBef>
        <a:spcAft>
          <a:spcPct val="0"/>
        </a:spcAft>
        <a:defRPr sz="2800" b="1">
          <a:solidFill>
            <a:srgbClr val="165A9B"/>
          </a:solidFill>
          <a:latin typeface="+mj-lt"/>
          <a:ea typeface="+mj-ea"/>
          <a:cs typeface="+mj-cs"/>
        </a:defRPr>
      </a:lvl1pPr>
      <a:lvl2pPr algn="l" rtl="0" eaLnBrk="1" fontAlgn="base" hangingPunct="1">
        <a:spcBef>
          <a:spcPct val="0"/>
        </a:spcBef>
        <a:spcAft>
          <a:spcPct val="0"/>
        </a:spcAft>
        <a:defRPr sz="2800" b="1">
          <a:solidFill>
            <a:srgbClr val="1862A8"/>
          </a:solidFill>
          <a:latin typeface="Arial" charset="0"/>
        </a:defRPr>
      </a:lvl2pPr>
      <a:lvl3pPr algn="l" rtl="0" eaLnBrk="1" fontAlgn="base" hangingPunct="1">
        <a:spcBef>
          <a:spcPct val="0"/>
        </a:spcBef>
        <a:spcAft>
          <a:spcPct val="0"/>
        </a:spcAft>
        <a:defRPr sz="2800" b="1">
          <a:solidFill>
            <a:srgbClr val="1862A8"/>
          </a:solidFill>
          <a:latin typeface="Arial" charset="0"/>
        </a:defRPr>
      </a:lvl3pPr>
      <a:lvl4pPr algn="l" rtl="0" eaLnBrk="1" fontAlgn="base" hangingPunct="1">
        <a:spcBef>
          <a:spcPct val="0"/>
        </a:spcBef>
        <a:spcAft>
          <a:spcPct val="0"/>
        </a:spcAft>
        <a:defRPr sz="2800" b="1">
          <a:solidFill>
            <a:srgbClr val="1862A8"/>
          </a:solidFill>
          <a:latin typeface="Arial" charset="0"/>
        </a:defRPr>
      </a:lvl4pPr>
      <a:lvl5pPr algn="l" rtl="0" eaLnBrk="1" fontAlgn="base" hangingPunct="1">
        <a:spcBef>
          <a:spcPct val="0"/>
        </a:spcBef>
        <a:spcAft>
          <a:spcPct val="0"/>
        </a:spcAft>
        <a:defRPr sz="2800" b="1">
          <a:solidFill>
            <a:srgbClr val="1862A8"/>
          </a:solidFill>
          <a:latin typeface="Arial" charset="0"/>
        </a:defRPr>
      </a:lvl5pPr>
      <a:lvl6pPr marL="405216" algn="l" rtl="0" eaLnBrk="1" fontAlgn="base" hangingPunct="1">
        <a:spcBef>
          <a:spcPct val="0"/>
        </a:spcBef>
        <a:spcAft>
          <a:spcPct val="0"/>
        </a:spcAft>
        <a:defRPr sz="2800" b="1">
          <a:solidFill>
            <a:srgbClr val="1862A8"/>
          </a:solidFill>
          <a:latin typeface="Arial" charset="0"/>
        </a:defRPr>
      </a:lvl6pPr>
      <a:lvl7pPr marL="810433" algn="l" rtl="0" eaLnBrk="1" fontAlgn="base" hangingPunct="1">
        <a:spcBef>
          <a:spcPct val="0"/>
        </a:spcBef>
        <a:spcAft>
          <a:spcPct val="0"/>
        </a:spcAft>
        <a:defRPr sz="2800" b="1">
          <a:solidFill>
            <a:srgbClr val="1862A8"/>
          </a:solidFill>
          <a:latin typeface="Arial" charset="0"/>
        </a:defRPr>
      </a:lvl7pPr>
      <a:lvl8pPr marL="1215649" algn="l" rtl="0" eaLnBrk="1" fontAlgn="base" hangingPunct="1">
        <a:spcBef>
          <a:spcPct val="0"/>
        </a:spcBef>
        <a:spcAft>
          <a:spcPct val="0"/>
        </a:spcAft>
        <a:defRPr sz="2800" b="1">
          <a:solidFill>
            <a:srgbClr val="1862A8"/>
          </a:solidFill>
          <a:latin typeface="Arial" charset="0"/>
        </a:defRPr>
      </a:lvl8pPr>
      <a:lvl9pPr marL="1620865" algn="l" rtl="0" eaLnBrk="1" fontAlgn="base" hangingPunct="1">
        <a:spcBef>
          <a:spcPct val="0"/>
        </a:spcBef>
        <a:spcAft>
          <a:spcPct val="0"/>
        </a:spcAft>
        <a:defRPr sz="2800" b="1">
          <a:solidFill>
            <a:srgbClr val="1862A8"/>
          </a:solidFill>
          <a:latin typeface="Arial" charset="0"/>
        </a:defRPr>
      </a:lvl9pPr>
    </p:titleStyle>
    <p:bodyStyle>
      <a:lvl1pPr marL="168840" indent="-168840" algn="l" rtl="0" eaLnBrk="1" fontAlgn="base" hangingPunct="1">
        <a:spcBef>
          <a:spcPct val="20000"/>
        </a:spcBef>
        <a:spcAft>
          <a:spcPct val="0"/>
        </a:spcAft>
        <a:buSzPct val="100000"/>
        <a:buChar char="•"/>
        <a:defRPr sz="2100">
          <a:solidFill>
            <a:schemeClr val="tx1"/>
          </a:solidFill>
          <a:latin typeface="+mn-lt"/>
          <a:ea typeface="+mn-ea"/>
          <a:cs typeface="+mn-cs"/>
        </a:defRPr>
      </a:lvl1pPr>
      <a:lvl2pPr marL="590941" indent="-168840" algn="l" rtl="0" eaLnBrk="1" fontAlgn="base" hangingPunct="1">
        <a:spcBef>
          <a:spcPct val="20000"/>
        </a:spcBef>
        <a:spcAft>
          <a:spcPct val="0"/>
        </a:spcAft>
        <a:buSzPct val="100000"/>
        <a:buChar char="–"/>
        <a:defRPr sz="1800">
          <a:solidFill>
            <a:srgbClr val="4D4D4D"/>
          </a:solidFill>
          <a:latin typeface="+mn-lt"/>
        </a:defRPr>
      </a:lvl2pPr>
      <a:lvl3pPr marL="1046809" indent="-202608" algn="l" rtl="0" eaLnBrk="1" fontAlgn="base" hangingPunct="1">
        <a:spcBef>
          <a:spcPct val="20000"/>
        </a:spcBef>
        <a:spcAft>
          <a:spcPct val="0"/>
        </a:spcAft>
        <a:buSzPct val="100000"/>
        <a:buChar char="•"/>
        <a:defRPr sz="1400">
          <a:solidFill>
            <a:srgbClr val="4D4D4D"/>
          </a:solidFill>
          <a:latin typeface="+mn-lt"/>
        </a:defRPr>
      </a:lvl3pPr>
      <a:lvl4pPr marL="1418257" indent="-202608" algn="l" rtl="0" eaLnBrk="1" fontAlgn="base" hangingPunct="1">
        <a:spcBef>
          <a:spcPct val="20000"/>
        </a:spcBef>
        <a:spcAft>
          <a:spcPct val="0"/>
        </a:spcAft>
        <a:buSzPct val="100000"/>
        <a:buChar char="–"/>
        <a:defRPr sz="1200">
          <a:solidFill>
            <a:schemeClr val="tx1"/>
          </a:solidFill>
          <a:latin typeface="+mn-lt"/>
        </a:defRPr>
      </a:lvl4pPr>
      <a:lvl5pPr marL="1823474" indent="-202608" algn="l" rtl="0" eaLnBrk="1" fontAlgn="base" hangingPunct="1">
        <a:spcBef>
          <a:spcPct val="20000"/>
        </a:spcBef>
        <a:spcAft>
          <a:spcPct val="0"/>
        </a:spcAft>
        <a:buSzPct val="100000"/>
        <a:buChar char="»"/>
        <a:defRPr sz="1200">
          <a:solidFill>
            <a:schemeClr val="tx1"/>
          </a:solidFill>
          <a:latin typeface="+mn-lt"/>
        </a:defRPr>
      </a:lvl5pPr>
      <a:lvl6pPr marL="2228690" indent="-202608" algn="l" rtl="0" eaLnBrk="1" fontAlgn="base" hangingPunct="1">
        <a:spcBef>
          <a:spcPct val="20000"/>
        </a:spcBef>
        <a:spcAft>
          <a:spcPct val="0"/>
        </a:spcAft>
        <a:buSzPct val="100000"/>
        <a:buChar char="»"/>
        <a:defRPr sz="1200">
          <a:solidFill>
            <a:schemeClr val="tx1"/>
          </a:solidFill>
          <a:latin typeface="+mn-lt"/>
        </a:defRPr>
      </a:lvl6pPr>
      <a:lvl7pPr marL="2633906" indent="-202608" algn="l" rtl="0" eaLnBrk="1" fontAlgn="base" hangingPunct="1">
        <a:spcBef>
          <a:spcPct val="20000"/>
        </a:spcBef>
        <a:spcAft>
          <a:spcPct val="0"/>
        </a:spcAft>
        <a:buSzPct val="100000"/>
        <a:buChar char="»"/>
        <a:defRPr sz="1200">
          <a:solidFill>
            <a:schemeClr val="tx1"/>
          </a:solidFill>
          <a:latin typeface="+mn-lt"/>
        </a:defRPr>
      </a:lvl7pPr>
      <a:lvl8pPr marL="3039123" indent="-202608" algn="l" rtl="0" eaLnBrk="1" fontAlgn="base" hangingPunct="1">
        <a:spcBef>
          <a:spcPct val="20000"/>
        </a:spcBef>
        <a:spcAft>
          <a:spcPct val="0"/>
        </a:spcAft>
        <a:buSzPct val="100000"/>
        <a:buChar char="»"/>
        <a:defRPr sz="1200">
          <a:solidFill>
            <a:schemeClr val="tx1"/>
          </a:solidFill>
          <a:latin typeface="+mn-lt"/>
        </a:defRPr>
      </a:lvl8pPr>
      <a:lvl9pPr marL="3444339" indent="-202608" algn="l" rtl="0" eaLnBrk="1" fontAlgn="base" hangingPunct="1">
        <a:spcBef>
          <a:spcPct val="20000"/>
        </a:spcBef>
        <a:spcAft>
          <a:spcPct val="0"/>
        </a:spcAft>
        <a:buSzPct val="100000"/>
        <a:buChar char="»"/>
        <a:defRPr sz="1200">
          <a:solidFill>
            <a:schemeClr val="tx1"/>
          </a:solidFill>
          <a:latin typeface="+mn-lt"/>
        </a:defRPr>
      </a:lvl9pPr>
    </p:bodyStyle>
    <p:otherStyle>
      <a:defPPr>
        <a:defRPr lang="sv-SE"/>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3385" y="317500"/>
            <a:ext cx="768887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4" tIns="39396" rIns="63814" bIns="39396" numCol="1" anchor="ctr" anchorCtr="0" compatLnSpc="1">
            <a:prstTxWarp prst="textNoShape">
              <a:avLst/>
            </a:prstTxWarp>
          </a:bodyPr>
          <a:lstStyle/>
          <a:p>
            <a:pPr lvl="0"/>
            <a:r>
              <a:rPr lang="sv-SE" dirty="0"/>
              <a:t>Rubrikområde</a:t>
            </a:r>
          </a:p>
        </p:txBody>
      </p:sp>
      <p:sp>
        <p:nvSpPr>
          <p:cNvPr id="1027" name="Rectangle 3"/>
          <p:cNvSpPr>
            <a:spLocks noGrp="1" noChangeArrowheads="1"/>
          </p:cNvSpPr>
          <p:nvPr>
            <p:ph type="body" idx="1"/>
          </p:nvPr>
        </p:nvSpPr>
        <p:spPr bwMode="auto">
          <a:xfrm>
            <a:off x="703385" y="1332177"/>
            <a:ext cx="7687384" cy="355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195" tIns="39396" rIns="70195" bIns="39396" numCol="1" anchor="t" anchorCtr="0" compatLnSpc="1">
            <a:prstTxWarp prst="textNoShape">
              <a:avLst/>
            </a:prstTxWarp>
          </a:bodyPr>
          <a:lstStyle/>
          <a:p>
            <a:pPr lvl="0"/>
            <a:r>
              <a:rPr lang="sv-SE"/>
              <a:t>Nivå ett</a:t>
            </a:r>
          </a:p>
          <a:p>
            <a:pPr lvl="1"/>
            <a:r>
              <a:rPr lang="sv-SE"/>
              <a:t>Nivå två</a:t>
            </a:r>
          </a:p>
          <a:p>
            <a:pPr lvl="2"/>
            <a:r>
              <a:rPr lang="sv-SE"/>
              <a:t>Nivå tre</a:t>
            </a:r>
          </a:p>
          <a:p>
            <a:pPr lvl="4"/>
            <a:endParaRPr lang="sv-SE"/>
          </a:p>
        </p:txBody>
      </p:sp>
      <p:sp>
        <p:nvSpPr>
          <p:cNvPr id="1032" name="Rectangle 8"/>
          <p:cNvSpPr>
            <a:spLocks noChangeArrowheads="1"/>
          </p:cNvSpPr>
          <p:nvPr/>
        </p:nvSpPr>
        <p:spPr bwMode="auto">
          <a:xfrm>
            <a:off x="8478000" y="5217584"/>
            <a:ext cx="446400"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200" tIns="39396" rIns="80200" bIns="39396">
            <a:spAutoFit/>
          </a:bodyPr>
          <a:lstStyle/>
          <a:p>
            <a:pPr algn="r">
              <a:spcBef>
                <a:spcPct val="50000"/>
              </a:spcBef>
            </a:pPr>
            <a:fld id="{FE9CE125-4B7D-4DAD-AFDF-FC7D0B70E349}" type="slidenum">
              <a:rPr lang="sv-SE" sz="1100"/>
              <a:pPr algn="r">
                <a:spcBef>
                  <a:spcPct val="50000"/>
                </a:spcBef>
              </a:pPr>
              <a:t>‹#›</a:t>
            </a:fld>
            <a:endParaRPr lang="sv-SE" sz="1100" dirty="0"/>
          </a:p>
        </p:txBody>
      </p:sp>
      <p:sp>
        <p:nvSpPr>
          <p:cNvPr id="1038" name="Languagetext_Bildbakgrund"/>
          <p:cNvSpPr txBox="1">
            <a:spLocks noChangeArrowheads="1"/>
          </p:cNvSpPr>
          <p:nvPr/>
        </p:nvSpPr>
        <p:spPr bwMode="auto">
          <a:xfrm>
            <a:off x="2236431" y="5412053"/>
            <a:ext cx="225969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sv-SE" sz="1000" dirty="0"/>
              <a:t> </a:t>
            </a:r>
          </a:p>
        </p:txBody>
      </p:sp>
      <p:sp>
        <p:nvSpPr>
          <p:cNvPr id="1045" name="Blue_line"/>
          <p:cNvSpPr>
            <a:spLocks noChangeShapeType="1"/>
          </p:cNvSpPr>
          <p:nvPr/>
        </p:nvSpPr>
        <p:spPr bwMode="auto">
          <a:xfrm>
            <a:off x="2236431" y="5349875"/>
            <a:ext cx="6154338" cy="0"/>
          </a:xfrm>
          <a:prstGeom prst="line">
            <a:avLst/>
          </a:prstGeom>
          <a:noFill/>
          <a:ln w="57150">
            <a:solidFill>
              <a:srgbClr val="1862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sv-SE"/>
          </a:p>
        </p:txBody>
      </p:sp>
      <p:sp>
        <p:nvSpPr>
          <p:cNvPr id="10" name="DateText_Bildbakgrund"/>
          <p:cNvSpPr txBox="1">
            <a:spLocks noChangeArrowheads="1"/>
          </p:cNvSpPr>
          <p:nvPr userDrawn="1"/>
        </p:nvSpPr>
        <p:spPr bwMode="auto">
          <a:xfrm>
            <a:off x="2851200" y="5382000"/>
            <a:ext cx="5625969" cy="23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1479" rIns="79767" bIns="41479">
            <a:spAutoFit/>
          </a:bodyPr>
          <a:lstStyle/>
          <a:p>
            <a:pPr algn="r"/>
            <a:r>
              <a:rPr lang="sv-SE" sz="1000" dirty="0">
                <a:latin typeface="Times New Roman" pitchFamily="18" charset="0"/>
                <a:cs typeface="Times New Roman" pitchFamily="18" charset="0"/>
              </a:rPr>
              <a:t>2023-05-26</a:t>
            </a:r>
          </a:p>
        </p:txBody>
      </p:sp>
      <p:pic>
        <p:nvPicPr>
          <p:cNvPr id="11" name="Bildobjekt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400" y="4845600"/>
            <a:ext cx="1742400" cy="649709"/>
          </a:xfrm>
          <a:prstGeom prst="rect">
            <a:avLst/>
          </a:prstGeom>
        </p:spPr>
      </p:pic>
      <p:sp>
        <p:nvSpPr>
          <p:cNvPr id="2" name="Und_kort_ovan_linje">
            <a:extLst>
              <a:ext uri="{FF2B5EF4-FFF2-40B4-BE49-F238E27FC236}">
                <a16:creationId xmlns:a16="http://schemas.microsoft.com/office/drawing/2014/main" id="{8DC99661-66FD-3DFE-0A1B-A2CDDF069027}"/>
              </a:ext>
            </a:extLst>
          </p:cNvPr>
          <p:cNvSpPr txBox="1"/>
          <p:nvPr userDrawn="1"/>
        </p:nvSpPr>
        <p:spPr>
          <a:xfrm>
            <a:off x="2148472" y="5094000"/>
            <a:ext cx="6328697" cy="246221"/>
          </a:xfrm>
          <a:prstGeom prst="rect">
            <a:avLst/>
          </a:prstGeom>
          <a:noFill/>
        </p:spPr>
        <p:txBody>
          <a:bodyPr wrap="square" rtlCol="0">
            <a:spAutoFit/>
          </a:bodyPr>
          <a:lstStyle/>
          <a:p>
            <a:pPr algn="r"/>
            <a:r>
              <a:rPr lang="sv-SE" sz="1000" b="0" dirty="0">
                <a:solidFill>
                  <a:schemeClr val="tx1"/>
                </a:solidFill>
                <a:latin typeface="Times New Roman" panose="02020603050405020304" pitchFamily="18" charset="0"/>
                <a:cs typeface="Times New Roman" panose="02020603050405020304" pitchFamily="18" charset="0"/>
              </a:rPr>
              <a:t>Informationsklass Begränsat skyddsvärde</a:t>
            </a:r>
          </a:p>
        </p:txBody>
      </p:sp>
    </p:spTree>
    <p:extLst>
      <p:ext uri="{BB962C8B-B14F-4D97-AF65-F5344CB8AC3E}">
        <p14:creationId xmlns:p14="http://schemas.microsoft.com/office/powerpoint/2010/main" val="3235063283"/>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p:hf sldNum="0" hdr="0" ftr="0" dt="0"/>
  <p:txStyles>
    <p:titleStyle>
      <a:lvl1pPr algn="l" rtl="0" eaLnBrk="1" fontAlgn="base" hangingPunct="1">
        <a:spcBef>
          <a:spcPct val="0"/>
        </a:spcBef>
        <a:spcAft>
          <a:spcPct val="0"/>
        </a:spcAft>
        <a:defRPr sz="2800" b="1">
          <a:solidFill>
            <a:srgbClr val="165A9B"/>
          </a:solidFill>
          <a:latin typeface="+mj-lt"/>
          <a:ea typeface="+mj-ea"/>
          <a:cs typeface="+mj-cs"/>
        </a:defRPr>
      </a:lvl1pPr>
      <a:lvl2pPr algn="l" rtl="0" eaLnBrk="1" fontAlgn="base" hangingPunct="1">
        <a:spcBef>
          <a:spcPct val="0"/>
        </a:spcBef>
        <a:spcAft>
          <a:spcPct val="0"/>
        </a:spcAft>
        <a:defRPr sz="2800" b="1">
          <a:solidFill>
            <a:srgbClr val="1862A8"/>
          </a:solidFill>
          <a:latin typeface="Arial" charset="0"/>
        </a:defRPr>
      </a:lvl2pPr>
      <a:lvl3pPr algn="l" rtl="0" eaLnBrk="1" fontAlgn="base" hangingPunct="1">
        <a:spcBef>
          <a:spcPct val="0"/>
        </a:spcBef>
        <a:spcAft>
          <a:spcPct val="0"/>
        </a:spcAft>
        <a:defRPr sz="2800" b="1">
          <a:solidFill>
            <a:srgbClr val="1862A8"/>
          </a:solidFill>
          <a:latin typeface="Arial" charset="0"/>
        </a:defRPr>
      </a:lvl3pPr>
      <a:lvl4pPr algn="l" rtl="0" eaLnBrk="1" fontAlgn="base" hangingPunct="1">
        <a:spcBef>
          <a:spcPct val="0"/>
        </a:spcBef>
        <a:spcAft>
          <a:spcPct val="0"/>
        </a:spcAft>
        <a:defRPr sz="2800" b="1">
          <a:solidFill>
            <a:srgbClr val="1862A8"/>
          </a:solidFill>
          <a:latin typeface="Arial" charset="0"/>
        </a:defRPr>
      </a:lvl4pPr>
      <a:lvl5pPr algn="l" rtl="0" eaLnBrk="1" fontAlgn="base" hangingPunct="1">
        <a:spcBef>
          <a:spcPct val="0"/>
        </a:spcBef>
        <a:spcAft>
          <a:spcPct val="0"/>
        </a:spcAft>
        <a:defRPr sz="2800" b="1">
          <a:solidFill>
            <a:srgbClr val="1862A8"/>
          </a:solidFill>
          <a:latin typeface="Arial" charset="0"/>
        </a:defRPr>
      </a:lvl5pPr>
      <a:lvl6pPr marL="405216" algn="l" rtl="0" eaLnBrk="1" fontAlgn="base" hangingPunct="1">
        <a:spcBef>
          <a:spcPct val="0"/>
        </a:spcBef>
        <a:spcAft>
          <a:spcPct val="0"/>
        </a:spcAft>
        <a:defRPr sz="2800" b="1">
          <a:solidFill>
            <a:srgbClr val="1862A8"/>
          </a:solidFill>
          <a:latin typeface="Arial" charset="0"/>
        </a:defRPr>
      </a:lvl6pPr>
      <a:lvl7pPr marL="810433" algn="l" rtl="0" eaLnBrk="1" fontAlgn="base" hangingPunct="1">
        <a:spcBef>
          <a:spcPct val="0"/>
        </a:spcBef>
        <a:spcAft>
          <a:spcPct val="0"/>
        </a:spcAft>
        <a:defRPr sz="2800" b="1">
          <a:solidFill>
            <a:srgbClr val="1862A8"/>
          </a:solidFill>
          <a:latin typeface="Arial" charset="0"/>
        </a:defRPr>
      </a:lvl7pPr>
      <a:lvl8pPr marL="1215649" algn="l" rtl="0" eaLnBrk="1" fontAlgn="base" hangingPunct="1">
        <a:spcBef>
          <a:spcPct val="0"/>
        </a:spcBef>
        <a:spcAft>
          <a:spcPct val="0"/>
        </a:spcAft>
        <a:defRPr sz="2800" b="1">
          <a:solidFill>
            <a:srgbClr val="1862A8"/>
          </a:solidFill>
          <a:latin typeface="Arial" charset="0"/>
        </a:defRPr>
      </a:lvl8pPr>
      <a:lvl9pPr marL="1620865" algn="l" rtl="0" eaLnBrk="1" fontAlgn="base" hangingPunct="1">
        <a:spcBef>
          <a:spcPct val="0"/>
        </a:spcBef>
        <a:spcAft>
          <a:spcPct val="0"/>
        </a:spcAft>
        <a:defRPr sz="2800" b="1">
          <a:solidFill>
            <a:srgbClr val="1862A8"/>
          </a:solidFill>
          <a:latin typeface="Arial" charset="0"/>
        </a:defRPr>
      </a:lvl9pPr>
    </p:titleStyle>
    <p:bodyStyle>
      <a:lvl1pPr marL="168840" indent="-168840" algn="l" rtl="0" eaLnBrk="1" fontAlgn="base" hangingPunct="1">
        <a:spcBef>
          <a:spcPct val="20000"/>
        </a:spcBef>
        <a:spcAft>
          <a:spcPct val="0"/>
        </a:spcAft>
        <a:buSzPct val="100000"/>
        <a:buChar char="•"/>
        <a:defRPr sz="2100">
          <a:solidFill>
            <a:schemeClr val="tx1"/>
          </a:solidFill>
          <a:latin typeface="+mn-lt"/>
          <a:ea typeface="+mn-ea"/>
          <a:cs typeface="+mn-cs"/>
        </a:defRPr>
      </a:lvl1pPr>
      <a:lvl2pPr marL="590941" indent="-168840" algn="l" rtl="0" eaLnBrk="1" fontAlgn="base" hangingPunct="1">
        <a:spcBef>
          <a:spcPct val="20000"/>
        </a:spcBef>
        <a:spcAft>
          <a:spcPct val="0"/>
        </a:spcAft>
        <a:buSzPct val="100000"/>
        <a:buChar char="–"/>
        <a:defRPr sz="1800">
          <a:solidFill>
            <a:srgbClr val="4D4D4D"/>
          </a:solidFill>
          <a:latin typeface="+mn-lt"/>
        </a:defRPr>
      </a:lvl2pPr>
      <a:lvl3pPr marL="1046809" indent="-202608" algn="l" rtl="0" eaLnBrk="1" fontAlgn="base" hangingPunct="1">
        <a:spcBef>
          <a:spcPct val="20000"/>
        </a:spcBef>
        <a:spcAft>
          <a:spcPct val="0"/>
        </a:spcAft>
        <a:buSzPct val="100000"/>
        <a:buChar char="•"/>
        <a:defRPr sz="1400">
          <a:solidFill>
            <a:srgbClr val="4D4D4D"/>
          </a:solidFill>
          <a:latin typeface="+mn-lt"/>
        </a:defRPr>
      </a:lvl3pPr>
      <a:lvl4pPr marL="1418257" indent="-202608" algn="l" rtl="0" eaLnBrk="1" fontAlgn="base" hangingPunct="1">
        <a:spcBef>
          <a:spcPct val="20000"/>
        </a:spcBef>
        <a:spcAft>
          <a:spcPct val="0"/>
        </a:spcAft>
        <a:buSzPct val="100000"/>
        <a:buChar char="–"/>
        <a:defRPr sz="1200">
          <a:solidFill>
            <a:schemeClr val="tx1"/>
          </a:solidFill>
          <a:latin typeface="+mn-lt"/>
        </a:defRPr>
      </a:lvl4pPr>
      <a:lvl5pPr marL="1823474" indent="-202608" algn="l" rtl="0" eaLnBrk="1" fontAlgn="base" hangingPunct="1">
        <a:spcBef>
          <a:spcPct val="20000"/>
        </a:spcBef>
        <a:spcAft>
          <a:spcPct val="0"/>
        </a:spcAft>
        <a:buSzPct val="100000"/>
        <a:buChar char="»"/>
        <a:defRPr sz="1200">
          <a:solidFill>
            <a:schemeClr val="tx1"/>
          </a:solidFill>
          <a:latin typeface="+mn-lt"/>
        </a:defRPr>
      </a:lvl5pPr>
      <a:lvl6pPr marL="2228690" indent="-202608" algn="l" rtl="0" eaLnBrk="1" fontAlgn="base" hangingPunct="1">
        <a:spcBef>
          <a:spcPct val="20000"/>
        </a:spcBef>
        <a:spcAft>
          <a:spcPct val="0"/>
        </a:spcAft>
        <a:buSzPct val="100000"/>
        <a:buChar char="»"/>
        <a:defRPr sz="1200">
          <a:solidFill>
            <a:schemeClr val="tx1"/>
          </a:solidFill>
          <a:latin typeface="+mn-lt"/>
        </a:defRPr>
      </a:lvl6pPr>
      <a:lvl7pPr marL="2633906" indent="-202608" algn="l" rtl="0" eaLnBrk="1" fontAlgn="base" hangingPunct="1">
        <a:spcBef>
          <a:spcPct val="20000"/>
        </a:spcBef>
        <a:spcAft>
          <a:spcPct val="0"/>
        </a:spcAft>
        <a:buSzPct val="100000"/>
        <a:buChar char="»"/>
        <a:defRPr sz="1200">
          <a:solidFill>
            <a:schemeClr val="tx1"/>
          </a:solidFill>
          <a:latin typeface="+mn-lt"/>
        </a:defRPr>
      </a:lvl7pPr>
      <a:lvl8pPr marL="3039123" indent="-202608" algn="l" rtl="0" eaLnBrk="1" fontAlgn="base" hangingPunct="1">
        <a:spcBef>
          <a:spcPct val="20000"/>
        </a:spcBef>
        <a:spcAft>
          <a:spcPct val="0"/>
        </a:spcAft>
        <a:buSzPct val="100000"/>
        <a:buChar char="»"/>
        <a:defRPr sz="1200">
          <a:solidFill>
            <a:schemeClr val="tx1"/>
          </a:solidFill>
          <a:latin typeface="+mn-lt"/>
        </a:defRPr>
      </a:lvl8pPr>
      <a:lvl9pPr marL="3444339" indent="-202608" algn="l" rtl="0" eaLnBrk="1" fontAlgn="base" hangingPunct="1">
        <a:spcBef>
          <a:spcPct val="20000"/>
        </a:spcBef>
        <a:spcAft>
          <a:spcPct val="0"/>
        </a:spcAft>
        <a:buSzPct val="100000"/>
        <a:buChar char="»"/>
        <a:defRPr sz="1200">
          <a:solidFill>
            <a:schemeClr val="tx1"/>
          </a:solidFill>
          <a:latin typeface="+mn-lt"/>
        </a:defRPr>
      </a:lvl9pPr>
    </p:bodyStyle>
    <p:otherStyle>
      <a:defPPr>
        <a:defRPr lang="sv-SE"/>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133A4-9E30-DD24-4C1E-D5E28605ECB8}"/>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BD242782-8C42-FD50-8CD6-1839640FADEB}"/>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73A00CFC-DDE7-5CC1-C574-42F47D97202A}"/>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B0926973-98AD-EA40-A819-B950F7BEB51C}" type="datetimeFigureOut">
              <a:rPr lang="en-SE" smtClean="0"/>
              <a:t>02/07/2024</a:t>
            </a:fld>
            <a:endParaRPr lang="en-SE"/>
          </a:p>
        </p:txBody>
      </p:sp>
      <p:sp>
        <p:nvSpPr>
          <p:cNvPr id="5" name="Footer Placeholder 4">
            <a:extLst>
              <a:ext uri="{FF2B5EF4-FFF2-40B4-BE49-F238E27FC236}">
                <a16:creationId xmlns:a16="http://schemas.microsoft.com/office/drawing/2014/main" id="{7A4C9D23-C7CB-D8E7-A36E-C9D032A4BE5E}"/>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32134442-3FCE-C934-215B-CBC2C106264F}"/>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04E8BB1-0BA1-2D4C-948B-2588446DCDFB}" type="slidenum">
              <a:rPr lang="en-SE" smtClean="0"/>
              <a:t>‹#›</a:t>
            </a:fld>
            <a:endParaRPr lang="en-SE"/>
          </a:p>
        </p:txBody>
      </p:sp>
    </p:spTree>
    <p:extLst>
      <p:ext uri="{BB962C8B-B14F-4D97-AF65-F5344CB8AC3E}">
        <p14:creationId xmlns:p14="http://schemas.microsoft.com/office/powerpoint/2010/main" val="281657268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3385" y="317500"/>
            <a:ext cx="768887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4" tIns="39396" rIns="63814" bIns="39396" numCol="1" anchor="ctr" anchorCtr="0" compatLnSpc="1">
            <a:prstTxWarp prst="textNoShape">
              <a:avLst/>
            </a:prstTxWarp>
          </a:bodyPr>
          <a:lstStyle/>
          <a:p>
            <a:pPr lvl="0"/>
            <a:r>
              <a:rPr lang="sv-SE" dirty="0"/>
              <a:t>Rubrikområde</a:t>
            </a:r>
          </a:p>
        </p:txBody>
      </p:sp>
      <p:sp>
        <p:nvSpPr>
          <p:cNvPr id="1027" name="Rectangle 3"/>
          <p:cNvSpPr>
            <a:spLocks noGrp="1" noChangeArrowheads="1"/>
          </p:cNvSpPr>
          <p:nvPr>
            <p:ph type="body" idx="1"/>
          </p:nvPr>
        </p:nvSpPr>
        <p:spPr bwMode="auto">
          <a:xfrm>
            <a:off x="703386" y="1332178"/>
            <a:ext cx="7687384" cy="355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195" tIns="39396" rIns="70195" bIns="39396" numCol="1" anchor="t" anchorCtr="0" compatLnSpc="1">
            <a:prstTxWarp prst="textNoShape">
              <a:avLst/>
            </a:prstTxWarp>
          </a:bodyPr>
          <a:lstStyle/>
          <a:p>
            <a:pPr lvl="0"/>
            <a:r>
              <a:rPr lang="sv-SE"/>
              <a:t>Nivå ett</a:t>
            </a:r>
          </a:p>
          <a:p>
            <a:pPr lvl="1"/>
            <a:r>
              <a:rPr lang="sv-SE"/>
              <a:t>Nivå två</a:t>
            </a:r>
          </a:p>
          <a:p>
            <a:pPr lvl="2"/>
            <a:r>
              <a:rPr lang="sv-SE"/>
              <a:t>Nivå tre</a:t>
            </a:r>
          </a:p>
          <a:p>
            <a:pPr lvl="4"/>
            <a:endParaRPr lang="sv-SE"/>
          </a:p>
        </p:txBody>
      </p:sp>
      <p:sp>
        <p:nvSpPr>
          <p:cNvPr id="1032" name="Rectangle 8"/>
          <p:cNvSpPr>
            <a:spLocks noChangeArrowheads="1"/>
          </p:cNvSpPr>
          <p:nvPr/>
        </p:nvSpPr>
        <p:spPr bwMode="auto">
          <a:xfrm>
            <a:off x="8478000" y="5217585"/>
            <a:ext cx="446400" cy="20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5162" tIns="32009" rIns="65162" bIns="32009">
            <a:spAutoFit/>
          </a:bodyPr>
          <a:lstStyle/>
          <a:p>
            <a:pPr algn="r">
              <a:spcBef>
                <a:spcPct val="50000"/>
              </a:spcBef>
            </a:pPr>
            <a:fld id="{FE9CE125-4B7D-4DAD-AFDF-FC7D0B70E349}" type="slidenum">
              <a:rPr lang="sv-SE" sz="894"/>
              <a:pPr algn="r">
                <a:spcBef>
                  <a:spcPct val="50000"/>
                </a:spcBef>
              </a:pPr>
              <a:t>‹#›</a:t>
            </a:fld>
            <a:endParaRPr lang="sv-SE" sz="894" dirty="0"/>
          </a:p>
        </p:txBody>
      </p:sp>
      <p:sp>
        <p:nvSpPr>
          <p:cNvPr id="1038" name="Languagetext_Bildbakgrund"/>
          <p:cNvSpPr txBox="1">
            <a:spLocks noChangeArrowheads="1"/>
          </p:cNvSpPr>
          <p:nvPr/>
        </p:nvSpPr>
        <p:spPr bwMode="auto">
          <a:xfrm>
            <a:off x="2236432" y="5412054"/>
            <a:ext cx="2259692" cy="124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sv-SE" sz="812" dirty="0"/>
              <a:t> </a:t>
            </a:r>
          </a:p>
        </p:txBody>
      </p:sp>
      <p:sp>
        <p:nvSpPr>
          <p:cNvPr id="1045" name="Blue_line"/>
          <p:cNvSpPr>
            <a:spLocks noChangeShapeType="1"/>
          </p:cNvSpPr>
          <p:nvPr/>
        </p:nvSpPr>
        <p:spPr bwMode="auto">
          <a:xfrm>
            <a:off x="2236431" y="5349875"/>
            <a:ext cx="6154339" cy="0"/>
          </a:xfrm>
          <a:prstGeom prst="line">
            <a:avLst/>
          </a:prstGeom>
          <a:noFill/>
          <a:ln w="57150">
            <a:solidFill>
              <a:srgbClr val="1862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848" tIns="32924" rIns="65848" bIns="32924" anchor="ctr"/>
          <a:lstStyle/>
          <a:p>
            <a:endParaRPr lang="sv-SE" sz="1950"/>
          </a:p>
        </p:txBody>
      </p:sp>
      <p:sp>
        <p:nvSpPr>
          <p:cNvPr id="10" name="DateText_Bildbakgrund"/>
          <p:cNvSpPr txBox="1">
            <a:spLocks noChangeArrowheads="1"/>
          </p:cNvSpPr>
          <p:nvPr userDrawn="1"/>
        </p:nvSpPr>
        <p:spPr bwMode="auto">
          <a:xfrm>
            <a:off x="2851200" y="5382001"/>
            <a:ext cx="5625969" cy="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3702" rIns="64811" bIns="33702">
            <a:spAutoFit/>
          </a:bodyPr>
          <a:lstStyle/>
          <a:p>
            <a:pPr algn="r"/>
            <a:endParaRPr lang="sv-SE" sz="812" dirty="0">
              <a:latin typeface="Times New Roman" pitchFamily="18" charset="0"/>
              <a:cs typeface="Times New Roman" pitchFamily="18" charset="0"/>
            </a:endParaRPr>
          </a:p>
        </p:txBody>
      </p:sp>
      <p:pic>
        <p:nvPicPr>
          <p:cNvPr id="11" name="Bildobjekt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400" y="4845602"/>
            <a:ext cx="1742400" cy="649709"/>
          </a:xfrm>
          <a:prstGeom prst="rect">
            <a:avLst/>
          </a:prstGeom>
        </p:spPr>
      </p:pic>
    </p:spTree>
    <p:extLst>
      <p:ext uri="{BB962C8B-B14F-4D97-AF65-F5344CB8AC3E}">
        <p14:creationId xmlns:p14="http://schemas.microsoft.com/office/powerpoint/2010/main" val="428747135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hf sldNum="0" hdr="0" ftr="0" dt="0"/>
  <p:txStyles>
    <p:titleStyle>
      <a:lvl1pPr algn="l" rtl="0" eaLnBrk="1" fontAlgn="base" hangingPunct="1">
        <a:spcBef>
          <a:spcPct val="0"/>
        </a:spcBef>
        <a:spcAft>
          <a:spcPct val="0"/>
        </a:spcAft>
        <a:defRPr sz="2275" b="1">
          <a:solidFill>
            <a:srgbClr val="165A9B"/>
          </a:solidFill>
          <a:latin typeface="+mj-lt"/>
          <a:ea typeface="+mj-ea"/>
          <a:cs typeface="+mj-cs"/>
        </a:defRPr>
      </a:lvl1pPr>
      <a:lvl2pPr algn="l" rtl="0" eaLnBrk="1" fontAlgn="base" hangingPunct="1">
        <a:spcBef>
          <a:spcPct val="0"/>
        </a:spcBef>
        <a:spcAft>
          <a:spcPct val="0"/>
        </a:spcAft>
        <a:defRPr sz="2275" b="1">
          <a:solidFill>
            <a:srgbClr val="1862A8"/>
          </a:solidFill>
          <a:latin typeface="Arial" charset="0"/>
        </a:defRPr>
      </a:lvl2pPr>
      <a:lvl3pPr algn="l" rtl="0" eaLnBrk="1" fontAlgn="base" hangingPunct="1">
        <a:spcBef>
          <a:spcPct val="0"/>
        </a:spcBef>
        <a:spcAft>
          <a:spcPct val="0"/>
        </a:spcAft>
        <a:defRPr sz="2275" b="1">
          <a:solidFill>
            <a:srgbClr val="1862A8"/>
          </a:solidFill>
          <a:latin typeface="Arial" charset="0"/>
        </a:defRPr>
      </a:lvl3pPr>
      <a:lvl4pPr algn="l" rtl="0" eaLnBrk="1" fontAlgn="base" hangingPunct="1">
        <a:spcBef>
          <a:spcPct val="0"/>
        </a:spcBef>
        <a:spcAft>
          <a:spcPct val="0"/>
        </a:spcAft>
        <a:defRPr sz="2275" b="1">
          <a:solidFill>
            <a:srgbClr val="1862A8"/>
          </a:solidFill>
          <a:latin typeface="Arial" charset="0"/>
        </a:defRPr>
      </a:lvl4pPr>
      <a:lvl5pPr algn="l" rtl="0" eaLnBrk="1" fontAlgn="base" hangingPunct="1">
        <a:spcBef>
          <a:spcPct val="0"/>
        </a:spcBef>
        <a:spcAft>
          <a:spcPct val="0"/>
        </a:spcAft>
        <a:defRPr sz="2275" b="1">
          <a:solidFill>
            <a:srgbClr val="1862A8"/>
          </a:solidFill>
          <a:latin typeface="Arial" charset="0"/>
        </a:defRPr>
      </a:lvl5pPr>
      <a:lvl6pPr marL="329228" algn="l" rtl="0" eaLnBrk="1" fontAlgn="base" hangingPunct="1">
        <a:spcBef>
          <a:spcPct val="0"/>
        </a:spcBef>
        <a:spcAft>
          <a:spcPct val="0"/>
        </a:spcAft>
        <a:defRPr sz="2275" b="1">
          <a:solidFill>
            <a:srgbClr val="1862A8"/>
          </a:solidFill>
          <a:latin typeface="Arial" charset="0"/>
        </a:defRPr>
      </a:lvl6pPr>
      <a:lvl7pPr marL="658457" algn="l" rtl="0" eaLnBrk="1" fontAlgn="base" hangingPunct="1">
        <a:spcBef>
          <a:spcPct val="0"/>
        </a:spcBef>
        <a:spcAft>
          <a:spcPct val="0"/>
        </a:spcAft>
        <a:defRPr sz="2275" b="1">
          <a:solidFill>
            <a:srgbClr val="1862A8"/>
          </a:solidFill>
          <a:latin typeface="Arial" charset="0"/>
        </a:defRPr>
      </a:lvl7pPr>
      <a:lvl8pPr marL="987685" algn="l" rtl="0" eaLnBrk="1" fontAlgn="base" hangingPunct="1">
        <a:spcBef>
          <a:spcPct val="0"/>
        </a:spcBef>
        <a:spcAft>
          <a:spcPct val="0"/>
        </a:spcAft>
        <a:defRPr sz="2275" b="1">
          <a:solidFill>
            <a:srgbClr val="1862A8"/>
          </a:solidFill>
          <a:latin typeface="Arial" charset="0"/>
        </a:defRPr>
      </a:lvl8pPr>
      <a:lvl9pPr marL="1316912" algn="l" rtl="0" eaLnBrk="1" fontAlgn="base" hangingPunct="1">
        <a:spcBef>
          <a:spcPct val="0"/>
        </a:spcBef>
        <a:spcAft>
          <a:spcPct val="0"/>
        </a:spcAft>
        <a:defRPr sz="2275" b="1">
          <a:solidFill>
            <a:srgbClr val="1862A8"/>
          </a:solidFill>
          <a:latin typeface="Arial" charset="0"/>
        </a:defRPr>
      </a:lvl9pPr>
    </p:titleStyle>
    <p:bodyStyle>
      <a:lvl1pPr marL="137178" indent="-137178" algn="l" rtl="0" eaLnBrk="1" fontAlgn="base" hangingPunct="1">
        <a:spcBef>
          <a:spcPct val="20000"/>
        </a:spcBef>
        <a:spcAft>
          <a:spcPct val="0"/>
        </a:spcAft>
        <a:buSzPct val="100000"/>
        <a:buChar char="•"/>
        <a:defRPr sz="1706">
          <a:solidFill>
            <a:schemeClr val="tx1"/>
          </a:solidFill>
          <a:latin typeface="+mn-lt"/>
          <a:ea typeface="+mn-ea"/>
          <a:cs typeface="+mn-cs"/>
        </a:defRPr>
      </a:lvl1pPr>
      <a:lvl2pPr marL="480125" indent="-137178" algn="l" rtl="0" eaLnBrk="1" fontAlgn="base" hangingPunct="1">
        <a:spcBef>
          <a:spcPct val="20000"/>
        </a:spcBef>
        <a:spcAft>
          <a:spcPct val="0"/>
        </a:spcAft>
        <a:buSzPct val="100000"/>
        <a:buChar char="–"/>
        <a:defRPr sz="1463">
          <a:solidFill>
            <a:srgbClr val="4D4D4D"/>
          </a:solidFill>
          <a:latin typeface="+mn-lt"/>
        </a:defRPr>
      </a:lvl2pPr>
      <a:lvl3pPr marL="850506" indent="-164614" algn="l" rtl="0" eaLnBrk="1" fontAlgn="base" hangingPunct="1">
        <a:spcBef>
          <a:spcPct val="20000"/>
        </a:spcBef>
        <a:spcAft>
          <a:spcPct val="0"/>
        </a:spcAft>
        <a:buSzPct val="100000"/>
        <a:buChar char="•"/>
        <a:defRPr sz="1138">
          <a:solidFill>
            <a:srgbClr val="4D4D4D"/>
          </a:solidFill>
          <a:latin typeface="+mn-lt"/>
        </a:defRPr>
      </a:lvl3pPr>
      <a:lvl4pPr marL="1152299" indent="-164614" algn="l" rtl="0" eaLnBrk="1" fontAlgn="base" hangingPunct="1">
        <a:spcBef>
          <a:spcPct val="20000"/>
        </a:spcBef>
        <a:spcAft>
          <a:spcPct val="0"/>
        </a:spcAft>
        <a:buSzPct val="100000"/>
        <a:buChar char="–"/>
        <a:defRPr sz="975">
          <a:solidFill>
            <a:schemeClr val="tx1"/>
          </a:solidFill>
          <a:latin typeface="+mn-lt"/>
        </a:defRPr>
      </a:lvl4pPr>
      <a:lvl5pPr marL="1481527" indent="-164614" algn="l" rtl="0" eaLnBrk="1" fontAlgn="base" hangingPunct="1">
        <a:spcBef>
          <a:spcPct val="20000"/>
        </a:spcBef>
        <a:spcAft>
          <a:spcPct val="0"/>
        </a:spcAft>
        <a:buSzPct val="100000"/>
        <a:buChar char="»"/>
        <a:defRPr sz="975">
          <a:solidFill>
            <a:schemeClr val="tx1"/>
          </a:solidFill>
          <a:latin typeface="+mn-lt"/>
        </a:defRPr>
      </a:lvl5pPr>
      <a:lvl6pPr marL="1810755" indent="-164614" algn="l" rtl="0" eaLnBrk="1" fontAlgn="base" hangingPunct="1">
        <a:spcBef>
          <a:spcPct val="20000"/>
        </a:spcBef>
        <a:spcAft>
          <a:spcPct val="0"/>
        </a:spcAft>
        <a:buSzPct val="100000"/>
        <a:buChar char="»"/>
        <a:defRPr sz="975">
          <a:solidFill>
            <a:schemeClr val="tx1"/>
          </a:solidFill>
          <a:latin typeface="+mn-lt"/>
        </a:defRPr>
      </a:lvl6pPr>
      <a:lvl7pPr marL="2139983" indent="-164614" algn="l" rtl="0" eaLnBrk="1" fontAlgn="base" hangingPunct="1">
        <a:spcBef>
          <a:spcPct val="20000"/>
        </a:spcBef>
        <a:spcAft>
          <a:spcPct val="0"/>
        </a:spcAft>
        <a:buSzPct val="100000"/>
        <a:buChar char="»"/>
        <a:defRPr sz="975">
          <a:solidFill>
            <a:schemeClr val="tx1"/>
          </a:solidFill>
          <a:latin typeface="+mn-lt"/>
        </a:defRPr>
      </a:lvl7pPr>
      <a:lvl8pPr marL="2469212" indent="-164614" algn="l" rtl="0" eaLnBrk="1" fontAlgn="base" hangingPunct="1">
        <a:spcBef>
          <a:spcPct val="20000"/>
        </a:spcBef>
        <a:spcAft>
          <a:spcPct val="0"/>
        </a:spcAft>
        <a:buSzPct val="100000"/>
        <a:buChar char="»"/>
        <a:defRPr sz="975">
          <a:solidFill>
            <a:schemeClr val="tx1"/>
          </a:solidFill>
          <a:latin typeface="+mn-lt"/>
        </a:defRPr>
      </a:lvl8pPr>
      <a:lvl9pPr marL="2798439" indent="-164614" algn="l" rtl="0" eaLnBrk="1" fontAlgn="base" hangingPunct="1">
        <a:spcBef>
          <a:spcPct val="20000"/>
        </a:spcBef>
        <a:spcAft>
          <a:spcPct val="0"/>
        </a:spcAft>
        <a:buSzPct val="100000"/>
        <a:buChar char="»"/>
        <a:defRPr sz="975">
          <a:solidFill>
            <a:schemeClr val="tx1"/>
          </a:solidFill>
          <a:latin typeface="+mn-lt"/>
        </a:defRPr>
      </a:lvl9pPr>
    </p:bodyStyle>
    <p:otherStyle>
      <a:defPPr>
        <a:defRPr lang="sv-SE"/>
      </a:defPPr>
      <a:lvl1pPr marL="0" algn="l" defTabSz="658457" rtl="0" eaLnBrk="1" latinLnBrk="0" hangingPunct="1">
        <a:defRPr sz="1300" kern="1200">
          <a:solidFill>
            <a:schemeClr val="tx1"/>
          </a:solidFill>
          <a:latin typeface="+mn-lt"/>
          <a:ea typeface="+mn-ea"/>
          <a:cs typeface="+mn-cs"/>
        </a:defRPr>
      </a:lvl1pPr>
      <a:lvl2pPr marL="329228" algn="l" defTabSz="658457" rtl="0" eaLnBrk="1" latinLnBrk="0" hangingPunct="1">
        <a:defRPr sz="1300" kern="1200">
          <a:solidFill>
            <a:schemeClr val="tx1"/>
          </a:solidFill>
          <a:latin typeface="+mn-lt"/>
          <a:ea typeface="+mn-ea"/>
          <a:cs typeface="+mn-cs"/>
        </a:defRPr>
      </a:lvl2pPr>
      <a:lvl3pPr marL="658457" algn="l" defTabSz="658457" rtl="0" eaLnBrk="1" latinLnBrk="0" hangingPunct="1">
        <a:defRPr sz="1300" kern="1200">
          <a:solidFill>
            <a:schemeClr val="tx1"/>
          </a:solidFill>
          <a:latin typeface="+mn-lt"/>
          <a:ea typeface="+mn-ea"/>
          <a:cs typeface="+mn-cs"/>
        </a:defRPr>
      </a:lvl3pPr>
      <a:lvl4pPr marL="987685" algn="l" defTabSz="658457" rtl="0" eaLnBrk="1" latinLnBrk="0" hangingPunct="1">
        <a:defRPr sz="1300" kern="1200">
          <a:solidFill>
            <a:schemeClr val="tx1"/>
          </a:solidFill>
          <a:latin typeface="+mn-lt"/>
          <a:ea typeface="+mn-ea"/>
          <a:cs typeface="+mn-cs"/>
        </a:defRPr>
      </a:lvl4pPr>
      <a:lvl5pPr marL="1316912" algn="l" defTabSz="658457" rtl="0" eaLnBrk="1" latinLnBrk="0" hangingPunct="1">
        <a:defRPr sz="1300" kern="1200">
          <a:solidFill>
            <a:schemeClr val="tx1"/>
          </a:solidFill>
          <a:latin typeface="+mn-lt"/>
          <a:ea typeface="+mn-ea"/>
          <a:cs typeface="+mn-cs"/>
        </a:defRPr>
      </a:lvl5pPr>
      <a:lvl6pPr marL="1646141" algn="l" defTabSz="658457" rtl="0" eaLnBrk="1" latinLnBrk="0" hangingPunct="1">
        <a:defRPr sz="1300" kern="1200">
          <a:solidFill>
            <a:schemeClr val="tx1"/>
          </a:solidFill>
          <a:latin typeface="+mn-lt"/>
          <a:ea typeface="+mn-ea"/>
          <a:cs typeface="+mn-cs"/>
        </a:defRPr>
      </a:lvl6pPr>
      <a:lvl7pPr marL="1975369" algn="l" defTabSz="658457" rtl="0" eaLnBrk="1" latinLnBrk="0" hangingPunct="1">
        <a:defRPr sz="1300" kern="1200">
          <a:solidFill>
            <a:schemeClr val="tx1"/>
          </a:solidFill>
          <a:latin typeface="+mn-lt"/>
          <a:ea typeface="+mn-ea"/>
          <a:cs typeface="+mn-cs"/>
        </a:defRPr>
      </a:lvl7pPr>
      <a:lvl8pPr marL="2304598" algn="l" defTabSz="658457" rtl="0" eaLnBrk="1" latinLnBrk="0" hangingPunct="1">
        <a:defRPr sz="1300" kern="1200">
          <a:solidFill>
            <a:schemeClr val="tx1"/>
          </a:solidFill>
          <a:latin typeface="+mn-lt"/>
          <a:ea typeface="+mn-ea"/>
          <a:cs typeface="+mn-cs"/>
        </a:defRPr>
      </a:lvl8pPr>
      <a:lvl9pPr marL="2633825" algn="l" defTabSz="658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3385" y="317500"/>
            <a:ext cx="768887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4" tIns="39396" rIns="63814" bIns="39396" numCol="1" anchor="ctr" anchorCtr="0" compatLnSpc="1">
            <a:prstTxWarp prst="textNoShape">
              <a:avLst/>
            </a:prstTxWarp>
          </a:bodyPr>
          <a:lstStyle/>
          <a:p>
            <a:pPr lvl="0"/>
            <a:r>
              <a:rPr lang="sv-SE" dirty="0"/>
              <a:t>Rubrikområde</a:t>
            </a:r>
          </a:p>
        </p:txBody>
      </p:sp>
      <p:sp>
        <p:nvSpPr>
          <p:cNvPr id="1027" name="Rectangle 3"/>
          <p:cNvSpPr>
            <a:spLocks noGrp="1" noChangeArrowheads="1"/>
          </p:cNvSpPr>
          <p:nvPr>
            <p:ph type="body" idx="1"/>
          </p:nvPr>
        </p:nvSpPr>
        <p:spPr bwMode="auto">
          <a:xfrm>
            <a:off x="703385" y="1332177"/>
            <a:ext cx="7687384" cy="355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195" tIns="39396" rIns="70195" bIns="39396" numCol="1" anchor="t" anchorCtr="0" compatLnSpc="1">
            <a:prstTxWarp prst="textNoShape">
              <a:avLst/>
            </a:prstTxWarp>
          </a:bodyPr>
          <a:lstStyle/>
          <a:p>
            <a:pPr lvl="0"/>
            <a:r>
              <a:rPr lang="sv-SE"/>
              <a:t>Nivå ett</a:t>
            </a:r>
          </a:p>
          <a:p>
            <a:pPr lvl="1"/>
            <a:r>
              <a:rPr lang="sv-SE"/>
              <a:t>Nivå två</a:t>
            </a:r>
          </a:p>
          <a:p>
            <a:pPr lvl="2"/>
            <a:r>
              <a:rPr lang="sv-SE"/>
              <a:t>Nivå tre</a:t>
            </a:r>
          </a:p>
          <a:p>
            <a:pPr lvl="4"/>
            <a:endParaRPr lang="sv-SE"/>
          </a:p>
        </p:txBody>
      </p:sp>
      <p:sp>
        <p:nvSpPr>
          <p:cNvPr id="1032" name="Rectangle 8"/>
          <p:cNvSpPr>
            <a:spLocks noChangeArrowheads="1"/>
          </p:cNvSpPr>
          <p:nvPr/>
        </p:nvSpPr>
        <p:spPr bwMode="auto">
          <a:xfrm>
            <a:off x="8478000" y="5217584"/>
            <a:ext cx="446400"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200" tIns="39396" rIns="80200" bIns="39396">
            <a:spAutoFit/>
          </a:bodyPr>
          <a:lstStyle/>
          <a:p>
            <a:pPr algn="r">
              <a:spcBef>
                <a:spcPct val="50000"/>
              </a:spcBef>
            </a:pPr>
            <a:fld id="{FE9CE125-4B7D-4DAD-AFDF-FC7D0B70E349}" type="slidenum">
              <a:rPr lang="sv-SE" sz="1100"/>
              <a:pPr algn="r">
                <a:spcBef>
                  <a:spcPct val="50000"/>
                </a:spcBef>
              </a:pPr>
              <a:t>‹#›</a:t>
            </a:fld>
            <a:endParaRPr lang="sv-SE" sz="1100" dirty="0"/>
          </a:p>
        </p:txBody>
      </p:sp>
      <p:sp>
        <p:nvSpPr>
          <p:cNvPr id="1038" name="Languagetext_Bildbakgrund"/>
          <p:cNvSpPr txBox="1">
            <a:spLocks noChangeArrowheads="1"/>
          </p:cNvSpPr>
          <p:nvPr/>
        </p:nvSpPr>
        <p:spPr bwMode="auto">
          <a:xfrm>
            <a:off x="2236431" y="5412053"/>
            <a:ext cx="225969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sv-SE" sz="1000" dirty="0"/>
              <a:t> </a:t>
            </a:r>
          </a:p>
        </p:txBody>
      </p:sp>
      <p:sp>
        <p:nvSpPr>
          <p:cNvPr id="1045" name="Blue_line"/>
          <p:cNvSpPr>
            <a:spLocks noChangeShapeType="1"/>
          </p:cNvSpPr>
          <p:nvPr/>
        </p:nvSpPr>
        <p:spPr bwMode="auto">
          <a:xfrm>
            <a:off x="2236431" y="5349875"/>
            <a:ext cx="6154338" cy="0"/>
          </a:xfrm>
          <a:prstGeom prst="line">
            <a:avLst/>
          </a:prstGeom>
          <a:noFill/>
          <a:ln w="57150">
            <a:solidFill>
              <a:srgbClr val="1862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sv-SE"/>
          </a:p>
        </p:txBody>
      </p:sp>
      <p:sp>
        <p:nvSpPr>
          <p:cNvPr id="10" name="DateText_Bildbakgrund"/>
          <p:cNvSpPr txBox="1">
            <a:spLocks noChangeArrowheads="1"/>
          </p:cNvSpPr>
          <p:nvPr userDrawn="1"/>
        </p:nvSpPr>
        <p:spPr bwMode="auto">
          <a:xfrm>
            <a:off x="2851200" y="5382000"/>
            <a:ext cx="5625969" cy="23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1479" rIns="79767" bIns="41479">
            <a:spAutoFit/>
          </a:bodyPr>
          <a:lstStyle/>
          <a:p>
            <a:pPr algn="r"/>
            <a:r>
              <a:rPr lang="sv-SE" sz="1000" dirty="0">
                <a:latin typeface="Times New Roman" pitchFamily="18" charset="0"/>
                <a:cs typeface="Times New Roman" pitchFamily="18" charset="0"/>
              </a:rPr>
              <a:t>2024-01-21</a:t>
            </a:r>
          </a:p>
        </p:txBody>
      </p:sp>
      <p:pic>
        <p:nvPicPr>
          <p:cNvPr id="11" name="Bildobjekt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400" y="4845600"/>
            <a:ext cx="1742400" cy="649709"/>
          </a:xfrm>
          <a:prstGeom prst="rect">
            <a:avLst/>
          </a:prstGeom>
        </p:spPr>
      </p:pic>
      <p:sp>
        <p:nvSpPr>
          <p:cNvPr id="2" name="Und_kort_ovan_linje">
            <a:extLst>
              <a:ext uri="{FF2B5EF4-FFF2-40B4-BE49-F238E27FC236}">
                <a16:creationId xmlns:a16="http://schemas.microsoft.com/office/drawing/2014/main" id="{8DC99661-66FD-3DFE-0A1B-A2CDDF069027}"/>
              </a:ext>
            </a:extLst>
          </p:cNvPr>
          <p:cNvSpPr txBox="1"/>
          <p:nvPr userDrawn="1"/>
        </p:nvSpPr>
        <p:spPr>
          <a:xfrm>
            <a:off x="2148472" y="5094000"/>
            <a:ext cx="6328697" cy="246221"/>
          </a:xfrm>
          <a:prstGeom prst="rect">
            <a:avLst/>
          </a:prstGeom>
          <a:noFill/>
        </p:spPr>
        <p:txBody>
          <a:bodyPr wrap="square" rtlCol="0">
            <a:spAutoFit/>
          </a:bodyPr>
          <a:lstStyle/>
          <a:p>
            <a:pPr algn="r"/>
            <a:r>
              <a:rPr lang="sv-SE" sz="1000" b="0" dirty="0">
                <a:solidFill>
                  <a:schemeClr val="tx1"/>
                </a:solidFill>
                <a:latin typeface="Times New Roman" panose="02020603050405020304" pitchFamily="18" charset="0"/>
                <a:cs typeface="Times New Roman" panose="02020603050405020304" pitchFamily="18" charset="0"/>
              </a:rPr>
              <a:t>Informationsklass Ej klassad</a:t>
            </a:r>
          </a:p>
        </p:txBody>
      </p:sp>
    </p:spTree>
    <p:extLst>
      <p:ext uri="{BB962C8B-B14F-4D97-AF65-F5344CB8AC3E}">
        <p14:creationId xmlns:p14="http://schemas.microsoft.com/office/powerpoint/2010/main" val="42570887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hf sldNum="0" hdr="0" ftr="0" dt="0"/>
  <p:txStyles>
    <p:titleStyle>
      <a:lvl1pPr algn="l" rtl="0" eaLnBrk="1" fontAlgn="base" hangingPunct="1">
        <a:spcBef>
          <a:spcPct val="0"/>
        </a:spcBef>
        <a:spcAft>
          <a:spcPct val="0"/>
        </a:spcAft>
        <a:defRPr sz="2800" b="1">
          <a:solidFill>
            <a:srgbClr val="165A9B"/>
          </a:solidFill>
          <a:latin typeface="+mj-lt"/>
          <a:ea typeface="+mj-ea"/>
          <a:cs typeface="+mj-cs"/>
        </a:defRPr>
      </a:lvl1pPr>
      <a:lvl2pPr algn="l" rtl="0" eaLnBrk="1" fontAlgn="base" hangingPunct="1">
        <a:spcBef>
          <a:spcPct val="0"/>
        </a:spcBef>
        <a:spcAft>
          <a:spcPct val="0"/>
        </a:spcAft>
        <a:defRPr sz="2800" b="1">
          <a:solidFill>
            <a:srgbClr val="1862A8"/>
          </a:solidFill>
          <a:latin typeface="Arial" charset="0"/>
        </a:defRPr>
      </a:lvl2pPr>
      <a:lvl3pPr algn="l" rtl="0" eaLnBrk="1" fontAlgn="base" hangingPunct="1">
        <a:spcBef>
          <a:spcPct val="0"/>
        </a:spcBef>
        <a:spcAft>
          <a:spcPct val="0"/>
        </a:spcAft>
        <a:defRPr sz="2800" b="1">
          <a:solidFill>
            <a:srgbClr val="1862A8"/>
          </a:solidFill>
          <a:latin typeface="Arial" charset="0"/>
        </a:defRPr>
      </a:lvl3pPr>
      <a:lvl4pPr algn="l" rtl="0" eaLnBrk="1" fontAlgn="base" hangingPunct="1">
        <a:spcBef>
          <a:spcPct val="0"/>
        </a:spcBef>
        <a:spcAft>
          <a:spcPct val="0"/>
        </a:spcAft>
        <a:defRPr sz="2800" b="1">
          <a:solidFill>
            <a:srgbClr val="1862A8"/>
          </a:solidFill>
          <a:latin typeface="Arial" charset="0"/>
        </a:defRPr>
      </a:lvl4pPr>
      <a:lvl5pPr algn="l" rtl="0" eaLnBrk="1" fontAlgn="base" hangingPunct="1">
        <a:spcBef>
          <a:spcPct val="0"/>
        </a:spcBef>
        <a:spcAft>
          <a:spcPct val="0"/>
        </a:spcAft>
        <a:defRPr sz="2800" b="1">
          <a:solidFill>
            <a:srgbClr val="1862A8"/>
          </a:solidFill>
          <a:latin typeface="Arial" charset="0"/>
        </a:defRPr>
      </a:lvl5pPr>
      <a:lvl6pPr marL="405216" algn="l" rtl="0" eaLnBrk="1" fontAlgn="base" hangingPunct="1">
        <a:spcBef>
          <a:spcPct val="0"/>
        </a:spcBef>
        <a:spcAft>
          <a:spcPct val="0"/>
        </a:spcAft>
        <a:defRPr sz="2800" b="1">
          <a:solidFill>
            <a:srgbClr val="1862A8"/>
          </a:solidFill>
          <a:latin typeface="Arial" charset="0"/>
        </a:defRPr>
      </a:lvl6pPr>
      <a:lvl7pPr marL="810433" algn="l" rtl="0" eaLnBrk="1" fontAlgn="base" hangingPunct="1">
        <a:spcBef>
          <a:spcPct val="0"/>
        </a:spcBef>
        <a:spcAft>
          <a:spcPct val="0"/>
        </a:spcAft>
        <a:defRPr sz="2800" b="1">
          <a:solidFill>
            <a:srgbClr val="1862A8"/>
          </a:solidFill>
          <a:latin typeface="Arial" charset="0"/>
        </a:defRPr>
      </a:lvl7pPr>
      <a:lvl8pPr marL="1215649" algn="l" rtl="0" eaLnBrk="1" fontAlgn="base" hangingPunct="1">
        <a:spcBef>
          <a:spcPct val="0"/>
        </a:spcBef>
        <a:spcAft>
          <a:spcPct val="0"/>
        </a:spcAft>
        <a:defRPr sz="2800" b="1">
          <a:solidFill>
            <a:srgbClr val="1862A8"/>
          </a:solidFill>
          <a:latin typeface="Arial" charset="0"/>
        </a:defRPr>
      </a:lvl8pPr>
      <a:lvl9pPr marL="1620865" algn="l" rtl="0" eaLnBrk="1" fontAlgn="base" hangingPunct="1">
        <a:spcBef>
          <a:spcPct val="0"/>
        </a:spcBef>
        <a:spcAft>
          <a:spcPct val="0"/>
        </a:spcAft>
        <a:defRPr sz="2800" b="1">
          <a:solidFill>
            <a:srgbClr val="1862A8"/>
          </a:solidFill>
          <a:latin typeface="Arial" charset="0"/>
        </a:defRPr>
      </a:lvl9pPr>
    </p:titleStyle>
    <p:bodyStyle>
      <a:lvl1pPr marL="168840" indent="-168840" algn="l" rtl="0" eaLnBrk="1" fontAlgn="base" hangingPunct="1">
        <a:spcBef>
          <a:spcPct val="20000"/>
        </a:spcBef>
        <a:spcAft>
          <a:spcPct val="0"/>
        </a:spcAft>
        <a:buSzPct val="100000"/>
        <a:buChar char="•"/>
        <a:defRPr sz="2100">
          <a:solidFill>
            <a:schemeClr val="tx1"/>
          </a:solidFill>
          <a:latin typeface="+mn-lt"/>
          <a:ea typeface="+mn-ea"/>
          <a:cs typeface="+mn-cs"/>
        </a:defRPr>
      </a:lvl1pPr>
      <a:lvl2pPr marL="590941" indent="-168840" algn="l" rtl="0" eaLnBrk="1" fontAlgn="base" hangingPunct="1">
        <a:spcBef>
          <a:spcPct val="20000"/>
        </a:spcBef>
        <a:spcAft>
          <a:spcPct val="0"/>
        </a:spcAft>
        <a:buSzPct val="100000"/>
        <a:buChar char="–"/>
        <a:defRPr sz="1800">
          <a:solidFill>
            <a:srgbClr val="4D4D4D"/>
          </a:solidFill>
          <a:latin typeface="+mn-lt"/>
        </a:defRPr>
      </a:lvl2pPr>
      <a:lvl3pPr marL="1046809" indent="-202608" algn="l" rtl="0" eaLnBrk="1" fontAlgn="base" hangingPunct="1">
        <a:spcBef>
          <a:spcPct val="20000"/>
        </a:spcBef>
        <a:spcAft>
          <a:spcPct val="0"/>
        </a:spcAft>
        <a:buSzPct val="100000"/>
        <a:buChar char="•"/>
        <a:defRPr sz="1400">
          <a:solidFill>
            <a:srgbClr val="4D4D4D"/>
          </a:solidFill>
          <a:latin typeface="+mn-lt"/>
        </a:defRPr>
      </a:lvl3pPr>
      <a:lvl4pPr marL="1418257" indent="-202608" algn="l" rtl="0" eaLnBrk="1" fontAlgn="base" hangingPunct="1">
        <a:spcBef>
          <a:spcPct val="20000"/>
        </a:spcBef>
        <a:spcAft>
          <a:spcPct val="0"/>
        </a:spcAft>
        <a:buSzPct val="100000"/>
        <a:buChar char="–"/>
        <a:defRPr sz="1200">
          <a:solidFill>
            <a:schemeClr val="tx1"/>
          </a:solidFill>
          <a:latin typeface="+mn-lt"/>
        </a:defRPr>
      </a:lvl4pPr>
      <a:lvl5pPr marL="1823474" indent="-202608" algn="l" rtl="0" eaLnBrk="1" fontAlgn="base" hangingPunct="1">
        <a:spcBef>
          <a:spcPct val="20000"/>
        </a:spcBef>
        <a:spcAft>
          <a:spcPct val="0"/>
        </a:spcAft>
        <a:buSzPct val="100000"/>
        <a:buChar char="»"/>
        <a:defRPr sz="1200">
          <a:solidFill>
            <a:schemeClr val="tx1"/>
          </a:solidFill>
          <a:latin typeface="+mn-lt"/>
        </a:defRPr>
      </a:lvl5pPr>
      <a:lvl6pPr marL="2228690" indent="-202608" algn="l" rtl="0" eaLnBrk="1" fontAlgn="base" hangingPunct="1">
        <a:spcBef>
          <a:spcPct val="20000"/>
        </a:spcBef>
        <a:spcAft>
          <a:spcPct val="0"/>
        </a:spcAft>
        <a:buSzPct val="100000"/>
        <a:buChar char="»"/>
        <a:defRPr sz="1200">
          <a:solidFill>
            <a:schemeClr val="tx1"/>
          </a:solidFill>
          <a:latin typeface="+mn-lt"/>
        </a:defRPr>
      </a:lvl6pPr>
      <a:lvl7pPr marL="2633906" indent="-202608" algn="l" rtl="0" eaLnBrk="1" fontAlgn="base" hangingPunct="1">
        <a:spcBef>
          <a:spcPct val="20000"/>
        </a:spcBef>
        <a:spcAft>
          <a:spcPct val="0"/>
        </a:spcAft>
        <a:buSzPct val="100000"/>
        <a:buChar char="»"/>
        <a:defRPr sz="1200">
          <a:solidFill>
            <a:schemeClr val="tx1"/>
          </a:solidFill>
          <a:latin typeface="+mn-lt"/>
        </a:defRPr>
      </a:lvl7pPr>
      <a:lvl8pPr marL="3039123" indent="-202608" algn="l" rtl="0" eaLnBrk="1" fontAlgn="base" hangingPunct="1">
        <a:spcBef>
          <a:spcPct val="20000"/>
        </a:spcBef>
        <a:spcAft>
          <a:spcPct val="0"/>
        </a:spcAft>
        <a:buSzPct val="100000"/>
        <a:buChar char="»"/>
        <a:defRPr sz="1200">
          <a:solidFill>
            <a:schemeClr val="tx1"/>
          </a:solidFill>
          <a:latin typeface="+mn-lt"/>
        </a:defRPr>
      </a:lvl8pPr>
      <a:lvl9pPr marL="3444339" indent="-202608" algn="l" rtl="0" eaLnBrk="1" fontAlgn="base" hangingPunct="1">
        <a:spcBef>
          <a:spcPct val="20000"/>
        </a:spcBef>
        <a:spcAft>
          <a:spcPct val="0"/>
        </a:spcAft>
        <a:buSzPct val="100000"/>
        <a:buChar char="»"/>
        <a:defRPr sz="1200">
          <a:solidFill>
            <a:schemeClr val="tx1"/>
          </a:solidFill>
          <a:latin typeface="+mn-lt"/>
        </a:defRPr>
      </a:lvl9pPr>
    </p:bodyStyle>
    <p:otherStyle>
      <a:defPPr>
        <a:defRPr lang="sv-SE"/>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3385" y="317500"/>
            <a:ext cx="768887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4" tIns="39396" rIns="63814" bIns="39396" numCol="1" anchor="ctr" anchorCtr="0" compatLnSpc="1">
            <a:prstTxWarp prst="textNoShape">
              <a:avLst/>
            </a:prstTxWarp>
          </a:bodyPr>
          <a:lstStyle/>
          <a:p>
            <a:pPr lvl="0"/>
            <a:r>
              <a:rPr lang="sv-SE" dirty="0"/>
              <a:t>Rubrikområde</a:t>
            </a:r>
          </a:p>
        </p:txBody>
      </p:sp>
      <p:sp>
        <p:nvSpPr>
          <p:cNvPr id="1027" name="Rectangle 3"/>
          <p:cNvSpPr>
            <a:spLocks noGrp="1" noChangeArrowheads="1"/>
          </p:cNvSpPr>
          <p:nvPr>
            <p:ph type="body" idx="1"/>
          </p:nvPr>
        </p:nvSpPr>
        <p:spPr bwMode="auto">
          <a:xfrm>
            <a:off x="703386" y="1332178"/>
            <a:ext cx="7687384" cy="355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195" tIns="39396" rIns="70195" bIns="39396" numCol="1" anchor="t" anchorCtr="0" compatLnSpc="1">
            <a:prstTxWarp prst="textNoShape">
              <a:avLst/>
            </a:prstTxWarp>
          </a:bodyPr>
          <a:lstStyle/>
          <a:p>
            <a:pPr lvl="0"/>
            <a:r>
              <a:rPr lang="sv-SE"/>
              <a:t>Nivå ett</a:t>
            </a:r>
          </a:p>
          <a:p>
            <a:pPr lvl="1"/>
            <a:r>
              <a:rPr lang="sv-SE"/>
              <a:t>Nivå två</a:t>
            </a:r>
          </a:p>
          <a:p>
            <a:pPr lvl="2"/>
            <a:r>
              <a:rPr lang="sv-SE"/>
              <a:t>Nivå tre</a:t>
            </a:r>
          </a:p>
          <a:p>
            <a:pPr lvl="4"/>
            <a:endParaRPr lang="sv-SE"/>
          </a:p>
        </p:txBody>
      </p:sp>
      <p:sp>
        <p:nvSpPr>
          <p:cNvPr id="1032" name="Rectangle 8"/>
          <p:cNvSpPr>
            <a:spLocks noChangeArrowheads="1"/>
          </p:cNvSpPr>
          <p:nvPr/>
        </p:nvSpPr>
        <p:spPr bwMode="auto">
          <a:xfrm>
            <a:off x="8478000" y="5217585"/>
            <a:ext cx="446400" cy="22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180" tIns="35456" rIns="72180" bIns="35456">
            <a:spAutoFit/>
          </a:bodyPr>
          <a:lstStyle/>
          <a:p>
            <a:pPr algn="r">
              <a:spcBef>
                <a:spcPct val="50000"/>
              </a:spcBef>
            </a:pPr>
            <a:fld id="{FE9CE125-4B7D-4DAD-AFDF-FC7D0B70E349}" type="slidenum">
              <a:rPr lang="sv-SE" sz="990"/>
              <a:pPr algn="r">
                <a:spcBef>
                  <a:spcPct val="50000"/>
                </a:spcBef>
              </a:pPr>
              <a:t>‹#›</a:t>
            </a:fld>
            <a:endParaRPr lang="sv-SE" sz="990" dirty="0"/>
          </a:p>
        </p:txBody>
      </p:sp>
      <p:sp>
        <p:nvSpPr>
          <p:cNvPr id="1038" name="Languagetext_Bildbakgrund"/>
          <p:cNvSpPr txBox="1">
            <a:spLocks noChangeArrowheads="1"/>
          </p:cNvSpPr>
          <p:nvPr/>
        </p:nvSpPr>
        <p:spPr bwMode="auto">
          <a:xfrm>
            <a:off x="2236432" y="5412054"/>
            <a:ext cx="2259692"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sv-SE" sz="900" dirty="0"/>
              <a:t> </a:t>
            </a:r>
          </a:p>
        </p:txBody>
      </p:sp>
      <p:sp>
        <p:nvSpPr>
          <p:cNvPr id="1045" name="Blue_line"/>
          <p:cNvSpPr>
            <a:spLocks noChangeShapeType="1"/>
          </p:cNvSpPr>
          <p:nvPr/>
        </p:nvSpPr>
        <p:spPr bwMode="auto">
          <a:xfrm>
            <a:off x="2236431" y="5349875"/>
            <a:ext cx="6154338" cy="0"/>
          </a:xfrm>
          <a:prstGeom prst="line">
            <a:avLst/>
          </a:prstGeom>
          <a:noFill/>
          <a:ln w="57150">
            <a:solidFill>
              <a:srgbClr val="1862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939" tIns="36470" rIns="72939" bIns="36470" anchor="ctr"/>
          <a:lstStyle/>
          <a:p>
            <a:endParaRPr lang="sv-SE" sz="1620"/>
          </a:p>
        </p:txBody>
      </p:sp>
      <p:sp>
        <p:nvSpPr>
          <p:cNvPr id="10" name="DateText_Bildbakgrund"/>
          <p:cNvSpPr txBox="1">
            <a:spLocks noChangeArrowheads="1"/>
          </p:cNvSpPr>
          <p:nvPr userDrawn="1"/>
        </p:nvSpPr>
        <p:spPr bwMode="auto">
          <a:xfrm>
            <a:off x="2851201" y="5382000"/>
            <a:ext cx="5625969" cy="21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7331" rIns="71790" bIns="37331">
            <a:spAutoFit/>
          </a:bodyPr>
          <a:lstStyle/>
          <a:p>
            <a:pPr algn="r"/>
            <a:r>
              <a:rPr lang="sv-SE" sz="900" dirty="0">
                <a:latin typeface="Times New Roman" pitchFamily="18" charset="0"/>
                <a:cs typeface="Times New Roman" pitchFamily="18" charset="0"/>
              </a:rPr>
              <a:t>2024-01-19</a:t>
            </a:r>
          </a:p>
        </p:txBody>
      </p:sp>
      <p:pic>
        <p:nvPicPr>
          <p:cNvPr id="11" name="Bildobjekt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400" y="4845601"/>
            <a:ext cx="1742400" cy="649709"/>
          </a:xfrm>
          <a:prstGeom prst="rect">
            <a:avLst/>
          </a:prstGeom>
        </p:spPr>
      </p:pic>
      <p:sp>
        <p:nvSpPr>
          <p:cNvPr id="2" name="Und_kort_ovan_linje">
            <a:extLst>
              <a:ext uri="{FF2B5EF4-FFF2-40B4-BE49-F238E27FC236}">
                <a16:creationId xmlns:a16="http://schemas.microsoft.com/office/drawing/2014/main" id="{8DC99661-66FD-3DFE-0A1B-A2CDDF069027}"/>
              </a:ext>
            </a:extLst>
          </p:cNvPr>
          <p:cNvSpPr txBox="1"/>
          <p:nvPr userDrawn="1"/>
        </p:nvSpPr>
        <p:spPr>
          <a:xfrm>
            <a:off x="2148473" y="5094001"/>
            <a:ext cx="6328697" cy="230832"/>
          </a:xfrm>
          <a:prstGeom prst="rect">
            <a:avLst/>
          </a:prstGeom>
          <a:noFill/>
        </p:spPr>
        <p:txBody>
          <a:bodyPr wrap="square" rtlCol="0">
            <a:spAutoFit/>
          </a:bodyPr>
          <a:lstStyle/>
          <a:p>
            <a:pPr algn="r"/>
            <a:r>
              <a:rPr lang="sv-SE" sz="900" b="0" dirty="0">
                <a:solidFill>
                  <a:schemeClr val="tx1"/>
                </a:solidFill>
                <a:latin typeface="Times New Roman" panose="02020603050405020304" pitchFamily="18" charset="0"/>
                <a:cs typeface="Times New Roman" panose="02020603050405020304" pitchFamily="18" charset="0"/>
              </a:rPr>
              <a:t>Informationsklass Ej klassad</a:t>
            </a:r>
          </a:p>
        </p:txBody>
      </p:sp>
    </p:spTree>
    <p:extLst>
      <p:ext uri="{BB962C8B-B14F-4D97-AF65-F5344CB8AC3E}">
        <p14:creationId xmlns:p14="http://schemas.microsoft.com/office/powerpoint/2010/main" val="2436105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hf sldNum="0" hdr="0" ftr="0" dt="0"/>
  <p:txStyles>
    <p:titleStyle>
      <a:lvl1pPr algn="l" rtl="0" eaLnBrk="1" fontAlgn="base" hangingPunct="1">
        <a:spcBef>
          <a:spcPct val="0"/>
        </a:spcBef>
        <a:spcAft>
          <a:spcPct val="0"/>
        </a:spcAft>
        <a:defRPr sz="2520" b="1">
          <a:solidFill>
            <a:srgbClr val="165A9B"/>
          </a:solidFill>
          <a:latin typeface="+mj-lt"/>
          <a:ea typeface="+mj-ea"/>
          <a:cs typeface="+mj-cs"/>
        </a:defRPr>
      </a:lvl1pPr>
      <a:lvl2pPr algn="l" rtl="0" eaLnBrk="1" fontAlgn="base" hangingPunct="1">
        <a:spcBef>
          <a:spcPct val="0"/>
        </a:spcBef>
        <a:spcAft>
          <a:spcPct val="0"/>
        </a:spcAft>
        <a:defRPr sz="2520" b="1">
          <a:solidFill>
            <a:srgbClr val="1862A8"/>
          </a:solidFill>
          <a:latin typeface="Arial" charset="0"/>
        </a:defRPr>
      </a:lvl2pPr>
      <a:lvl3pPr algn="l" rtl="0" eaLnBrk="1" fontAlgn="base" hangingPunct="1">
        <a:spcBef>
          <a:spcPct val="0"/>
        </a:spcBef>
        <a:spcAft>
          <a:spcPct val="0"/>
        </a:spcAft>
        <a:defRPr sz="2520" b="1">
          <a:solidFill>
            <a:srgbClr val="1862A8"/>
          </a:solidFill>
          <a:latin typeface="Arial" charset="0"/>
        </a:defRPr>
      </a:lvl3pPr>
      <a:lvl4pPr algn="l" rtl="0" eaLnBrk="1" fontAlgn="base" hangingPunct="1">
        <a:spcBef>
          <a:spcPct val="0"/>
        </a:spcBef>
        <a:spcAft>
          <a:spcPct val="0"/>
        </a:spcAft>
        <a:defRPr sz="2520" b="1">
          <a:solidFill>
            <a:srgbClr val="1862A8"/>
          </a:solidFill>
          <a:latin typeface="Arial" charset="0"/>
        </a:defRPr>
      </a:lvl4pPr>
      <a:lvl5pPr algn="l" rtl="0" eaLnBrk="1" fontAlgn="base" hangingPunct="1">
        <a:spcBef>
          <a:spcPct val="0"/>
        </a:spcBef>
        <a:spcAft>
          <a:spcPct val="0"/>
        </a:spcAft>
        <a:defRPr sz="2520" b="1">
          <a:solidFill>
            <a:srgbClr val="1862A8"/>
          </a:solidFill>
          <a:latin typeface="Arial" charset="0"/>
        </a:defRPr>
      </a:lvl5pPr>
      <a:lvl6pPr marL="364694" algn="l" rtl="0" eaLnBrk="1" fontAlgn="base" hangingPunct="1">
        <a:spcBef>
          <a:spcPct val="0"/>
        </a:spcBef>
        <a:spcAft>
          <a:spcPct val="0"/>
        </a:spcAft>
        <a:defRPr sz="2520" b="1">
          <a:solidFill>
            <a:srgbClr val="1862A8"/>
          </a:solidFill>
          <a:latin typeface="Arial" charset="0"/>
        </a:defRPr>
      </a:lvl6pPr>
      <a:lvl7pPr marL="729390" algn="l" rtl="0" eaLnBrk="1" fontAlgn="base" hangingPunct="1">
        <a:spcBef>
          <a:spcPct val="0"/>
        </a:spcBef>
        <a:spcAft>
          <a:spcPct val="0"/>
        </a:spcAft>
        <a:defRPr sz="2520" b="1">
          <a:solidFill>
            <a:srgbClr val="1862A8"/>
          </a:solidFill>
          <a:latin typeface="Arial" charset="0"/>
        </a:defRPr>
      </a:lvl7pPr>
      <a:lvl8pPr marL="1094084" algn="l" rtl="0" eaLnBrk="1" fontAlgn="base" hangingPunct="1">
        <a:spcBef>
          <a:spcPct val="0"/>
        </a:spcBef>
        <a:spcAft>
          <a:spcPct val="0"/>
        </a:spcAft>
        <a:defRPr sz="2520" b="1">
          <a:solidFill>
            <a:srgbClr val="1862A8"/>
          </a:solidFill>
          <a:latin typeface="Arial" charset="0"/>
        </a:defRPr>
      </a:lvl8pPr>
      <a:lvl9pPr marL="1458779" algn="l" rtl="0" eaLnBrk="1" fontAlgn="base" hangingPunct="1">
        <a:spcBef>
          <a:spcPct val="0"/>
        </a:spcBef>
        <a:spcAft>
          <a:spcPct val="0"/>
        </a:spcAft>
        <a:defRPr sz="2520" b="1">
          <a:solidFill>
            <a:srgbClr val="1862A8"/>
          </a:solidFill>
          <a:latin typeface="Arial" charset="0"/>
        </a:defRPr>
      </a:lvl9pPr>
    </p:titleStyle>
    <p:bodyStyle>
      <a:lvl1pPr marL="151956" indent="-151956" algn="l" rtl="0" eaLnBrk="1" fontAlgn="base" hangingPunct="1">
        <a:spcBef>
          <a:spcPct val="20000"/>
        </a:spcBef>
        <a:spcAft>
          <a:spcPct val="0"/>
        </a:spcAft>
        <a:buSzPct val="100000"/>
        <a:buChar char="•"/>
        <a:defRPr sz="1890">
          <a:solidFill>
            <a:schemeClr val="tx1"/>
          </a:solidFill>
          <a:latin typeface="+mn-lt"/>
          <a:ea typeface="+mn-ea"/>
          <a:cs typeface="+mn-cs"/>
        </a:defRPr>
      </a:lvl1pPr>
      <a:lvl2pPr marL="531847" indent="-151956" algn="l" rtl="0" eaLnBrk="1" fontAlgn="base" hangingPunct="1">
        <a:spcBef>
          <a:spcPct val="20000"/>
        </a:spcBef>
        <a:spcAft>
          <a:spcPct val="0"/>
        </a:spcAft>
        <a:buSzPct val="100000"/>
        <a:buChar char="–"/>
        <a:defRPr sz="1620">
          <a:solidFill>
            <a:srgbClr val="4D4D4D"/>
          </a:solidFill>
          <a:latin typeface="+mn-lt"/>
        </a:defRPr>
      </a:lvl2pPr>
      <a:lvl3pPr marL="942128" indent="-182348" algn="l" rtl="0" eaLnBrk="1" fontAlgn="base" hangingPunct="1">
        <a:spcBef>
          <a:spcPct val="20000"/>
        </a:spcBef>
        <a:spcAft>
          <a:spcPct val="0"/>
        </a:spcAft>
        <a:buSzPct val="100000"/>
        <a:buChar char="•"/>
        <a:defRPr sz="1260">
          <a:solidFill>
            <a:srgbClr val="4D4D4D"/>
          </a:solidFill>
          <a:latin typeface="+mn-lt"/>
        </a:defRPr>
      </a:lvl3pPr>
      <a:lvl4pPr marL="1276431" indent="-182348" algn="l" rtl="0" eaLnBrk="1" fontAlgn="base" hangingPunct="1">
        <a:spcBef>
          <a:spcPct val="20000"/>
        </a:spcBef>
        <a:spcAft>
          <a:spcPct val="0"/>
        </a:spcAft>
        <a:buSzPct val="100000"/>
        <a:buChar char="–"/>
        <a:defRPr sz="1080">
          <a:solidFill>
            <a:schemeClr val="tx1"/>
          </a:solidFill>
          <a:latin typeface="+mn-lt"/>
        </a:defRPr>
      </a:lvl4pPr>
      <a:lvl5pPr marL="1641127" indent="-182348" algn="l" rtl="0" eaLnBrk="1" fontAlgn="base" hangingPunct="1">
        <a:spcBef>
          <a:spcPct val="20000"/>
        </a:spcBef>
        <a:spcAft>
          <a:spcPct val="0"/>
        </a:spcAft>
        <a:buSzPct val="100000"/>
        <a:buChar char="»"/>
        <a:defRPr sz="1080">
          <a:solidFill>
            <a:schemeClr val="tx1"/>
          </a:solidFill>
          <a:latin typeface="+mn-lt"/>
        </a:defRPr>
      </a:lvl5pPr>
      <a:lvl6pPr marL="2005821" indent="-182348" algn="l" rtl="0" eaLnBrk="1" fontAlgn="base" hangingPunct="1">
        <a:spcBef>
          <a:spcPct val="20000"/>
        </a:spcBef>
        <a:spcAft>
          <a:spcPct val="0"/>
        </a:spcAft>
        <a:buSzPct val="100000"/>
        <a:buChar char="»"/>
        <a:defRPr sz="1080">
          <a:solidFill>
            <a:schemeClr val="tx1"/>
          </a:solidFill>
          <a:latin typeface="+mn-lt"/>
        </a:defRPr>
      </a:lvl6pPr>
      <a:lvl7pPr marL="2370515" indent="-182348" algn="l" rtl="0" eaLnBrk="1" fontAlgn="base" hangingPunct="1">
        <a:spcBef>
          <a:spcPct val="20000"/>
        </a:spcBef>
        <a:spcAft>
          <a:spcPct val="0"/>
        </a:spcAft>
        <a:buSzPct val="100000"/>
        <a:buChar char="»"/>
        <a:defRPr sz="1080">
          <a:solidFill>
            <a:schemeClr val="tx1"/>
          </a:solidFill>
          <a:latin typeface="+mn-lt"/>
        </a:defRPr>
      </a:lvl7pPr>
      <a:lvl8pPr marL="2735211" indent="-182348" algn="l" rtl="0" eaLnBrk="1" fontAlgn="base" hangingPunct="1">
        <a:spcBef>
          <a:spcPct val="20000"/>
        </a:spcBef>
        <a:spcAft>
          <a:spcPct val="0"/>
        </a:spcAft>
        <a:buSzPct val="100000"/>
        <a:buChar char="»"/>
        <a:defRPr sz="1080">
          <a:solidFill>
            <a:schemeClr val="tx1"/>
          </a:solidFill>
          <a:latin typeface="+mn-lt"/>
        </a:defRPr>
      </a:lvl8pPr>
      <a:lvl9pPr marL="3099905" indent="-182348" algn="l" rtl="0" eaLnBrk="1" fontAlgn="base" hangingPunct="1">
        <a:spcBef>
          <a:spcPct val="20000"/>
        </a:spcBef>
        <a:spcAft>
          <a:spcPct val="0"/>
        </a:spcAft>
        <a:buSzPct val="100000"/>
        <a:buChar char="»"/>
        <a:defRPr sz="1080">
          <a:solidFill>
            <a:schemeClr val="tx1"/>
          </a:solidFill>
          <a:latin typeface="+mn-lt"/>
        </a:defRPr>
      </a:lvl9pPr>
    </p:bodyStyle>
    <p:otherStyle>
      <a:defPPr>
        <a:defRPr lang="sv-SE"/>
      </a:defPPr>
      <a:lvl1pPr marL="0" algn="l" defTabSz="729390" rtl="0" eaLnBrk="1" latinLnBrk="0" hangingPunct="1">
        <a:defRPr sz="1440" kern="1200">
          <a:solidFill>
            <a:schemeClr val="tx1"/>
          </a:solidFill>
          <a:latin typeface="+mn-lt"/>
          <a:ea typeface="+mn-ea"/>
          <a:cs typeface="+mn-cs"/>
        </a:defRPr>
      </a:lvl1pPr>
      <a:lvl2pPr marL="364694" algn="l" defTabSz="729390" rtl="0" eaLnBrk="1" latinLnBrk="0" hangingPunct="1">
        <a:defRPr sz="1440" kern="1200">
          <a:solidFill>
            <a:schemeClr val="tx1"/>
          </a:solidFill>
          <a:latin typeface="+mn-lt"/>
          <a:ea typeface="+mn-ea"/>
          <a:cs typeface="+mn-cs"/>
        </a:defRPr>
      </a:lvl2pPr>
      <a:lvl3pPr marL="729390" algn="l" defTabSz="729390" rtl="0" eaLnBrk="1" latinLnBrk="0" hangingPunct="1">
        <a:defRPr sz="1440" kern="1200">
          <a:solidFill>
            <a:schemeClr val="tx1"/>
          </a:solidFill>
          <a:latin typeface="+mn-lt"/>
          <a:ea typeface="+mn-ea"/>
          <a:cs typeface="+mn-cs"/>
        </a:defRPr>
      </a:lvl3pPr>
      <a:lvl4pPr marL="1094084" algn="l" defTabSz="729390" rtl="0" eaLnBrk="1" latinLnBrk="0" hangingPunct="1">
        <a:defRPr sz="1440" kern="1200">
          <a:solidFill>
            <a:schemeClr val="tx1"/>
          </a:solidFill>
          <a:latin typeface="+mn-lt"/>
          <a:ea typeface="+mn-ea"/>
          <a:cs typeface="+mn-cs"/>
        </a:defRPr>
      </a:lvl4pPr>
      <a:lvl5pPr marL="1458779" algn="l" defTabSz="729390" rtl="0" eaLnBrk="1" latinLnBrk="0" hangingPunct="1">
        <a:defRPr sz="1440" kern="1200">
          <a:solidFill>
            <a:schemeClr val="tx1"/>
          </a:solidFill>
          <a:latin typeface="+mn-lt"/>
          <a:ea typeface="+mn-ea"/>
          <a:cs typeface="+mn-cs"/>
        </a:defRPr>
      </a:lvl5pPr>
      <a:lvl6pPr marL="1823474" algn="l" defTabSz="729390" rtl="0" eaLnBrk="1" latinLnBrk="0" hangingPunct="1">
        <a:defRPr sz="1440" kern="1200">
          <a:solidFill>
            <a:schemeClr val="tx1"/>
          </a:solidFill>
          <a:latin typeface="+mn-lt"/>
          <a:ea typeface="+mn-ea"/>
          <a:cs typeface="+mn-cs"/>
        </a:defRPr>
      </a:lvl6pPr>
      <a:lvl7pPr marL="2188169" algn="l" defTabSz="729390" rtl="0" eaLnBrk="1" latinLnBrk="0" hangingPunct="1">
        <a:defRPr sz="1440" kern="1200">
          <a:solidFill>
            <a:schemeClr val="tx1"/>
          </a:solidFill>
          <a:latin typeface="+mn-lt"/>
          <a:ea typeface="+mn-ea"/>
          <a:cs typeface="+mn-cs"/>
        </a:defRPr>
      </a:lvl7pPr>
      <a:lvl8pPr marL="2552864" algn="l" defTabSz="729390" rtl="0" eaLnBrk="1" latinLnBrk="0" hangingPunct="1">
        <a:defRPr sz="1440" kern="1200">
          <a:solidFill>
            <a:schemeClr val="tx1"/>
          </a:solidFill>
          <a:latin typeface="+mn-lt"/>
          <a:ea typeface="+mn-ea"/>
          <a:cs typeface="+mn-cs"/>
        </a:defRPr>
      </a:lvl8pPr>
      <a:lvl9pPr marL="2917558" algn="l" defTabSz="729390" rtl="0" eaLnBrk="1" latinLnBrk="0" hangingPunct="1">
        <a:defRPr sz="144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3385" y="317500"/>
            <a:ext cx="768887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4" tIns="39396" rIns="63814" bIns="39396" numCol="1" anchor="ctr" anchorCtr="0" compatLnSpc="1">
            <a:prstTxWarp prst="textNoShape">
              <a:avLst/>
            </a:prstTxWarp>
          </a:bodyPr>
          <a:lstStyle/>
          <a:p>
            <a:pPr lvl="0"/>
            <a:r>
              <a:rPr lang="sv-SE" dirty="0"/>
              <a:t>Rubrikområde</a:t>
            </a:r>
          </a:p>
        </p:txBody>
      </p:sp>
      <p:sp>
        <p:nvSpPr>
          <p:cNvPr id="1027" name="Rectangle 3"/>
          <p:cNvSpPr>
            <a:spLocks noGrp="1" noChangeArrowheads="1"/>
          </p:cNvSpPr>
          <p:nvPr>
            <p:ph type="body" idx="1"/>
          </p:nvPr>
        </p:nvSpPr>
        <p:spPr bwMode="auto">
          <a:xfrm>
            <a:off x="703386" y="1332178"/>
            <a:ext cx="7687384" cy="355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195" tIns="39396" rIns="70195" bIns="39396" numCol="1" anchor="t" anchorCtr="0" compatLnSpc="1">
            <a:prstTxWarp prst="textNoShape">
              <a:avLst/>
            </a:prstTxWarp>
          </a:bodyPr>
          <a:lstStyle/>
          <a:p>
            <a:pPr lvl="0"/>
            <a:r>
              <a:rPr lang="sv-SE"/>
              <a:t>Nivå ett</a:t>
            </a:r>
          </a:p>
          <a:p>
            <a:pPr lvl="1"/>
            <a:r>
              <a:rPr lang="sv-SE"/>
              <a:t>Nivå två</a:t>
            </a:r>
          </a:p>
          <a:p>
            <a:pPr lvl="2"/>
            <a:r>
              <a:rPr lang="sv-SE"/>
              <a:t>Nivå tre</a:t>
            </a:r>
          </a:p>
          <a:p>
            <a:pPr lvl="4"/>
            <a:endParaRPr lang="sv-SE"/>
          </a:p>
        </p:txBody>
      </p:sp>
      <p:sp>
        <p:nvSpPr>
          <p:cNvPr id="1032" name="Rectangle 8"/>
          <p:cNvSpPr>
            <a:spLocks noChangeArrowheads="1"/>
          </p:cNvSpPr>
          <p:nvPr/>
        </p:nvSpPr>
        <p:spPr bwMode="auto">
          <a:xfrm>
            <a:off x="8478000" y="5217585"/>
            <a:ext cx="446400" cy="22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180" tIns="35456" rIns="72180" bIns="35456">
            <a:spAutoFit/>
          </a:bodyPr>
          <a:lstStyle/>
          <a:p>
            <a:pPr algn="r">
              <a:spcBef>
                <a:spcPct val="50000"/>
              </a:spcBef>
            </a:pPr>
            <a:fld id="{FE9CE125-4B7D-4DAD-AFDF-FC7D0B70E349}" type="slidenum">
              <a:rPr lang="sv-SE" sz="990"/>
              <a:pPr algn="r">
                <a:spcBef>
                  <a:spcPct val="50000"/>
                </a:spcBef>
              </a:pPr>
              <a:t>‹#›</a:t>
            </a:fld>
            <a:endParaRPr lang="sv-SE" sz="990" dirty="0"/>
          </a:p>
        </p:txBody>
      </p:sp>
      <p:sp>
        <p:nvSpPr>
          <p:cNvPr id="1038" name="Languagetext_Bildbakgrund"/>
          <p:cNvSpPr txBox="1">
            <a:spLocks noChangeArrowheads="1"/>
          </p:cNvSpPr>
          <p:nvPr/>
        </p:nvSpPr>
        <p:spPr bwMode="auto">
          <a:xfrm>
            <a:off x="2236432" y="5412054"/>
            <a:ext cx="2259692"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sv-SE" sz="900" dirty="0"/>
              <a:t> </a:t>
            </a:r>
          </a:p>
        </p:txBody>
      </p:sp>
      <p:sp>
        <p:nvSpPr>
          <p:cNvPr id="1045" name="Blue_line"/>
          <p:cNvSpPr>
            <a:spLocks noChangeShapeType="1"/>
          </p:cNvSpPr>
          <p:nvPr/>
        </p:nvSpPr>
        <p:spPr bwMode="auto">
          <a:xfrm>
            <a:off x="2236431" y="5349875"/>
            <a:ext cx="6154338" cy="0"/>
          </a:xfrm>
          <a:prstGeom prst="line">
            <a:avLst/>
          </a:prstGeom>
          <a:noFill/>
          <a:ln w="57150">
            <a:solidFill>
              <a:srgbClr val="1862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939" tIns="36470" rIns="72939" bIns="36470" anchor="ctr"/>
          <a:lstStyle/>
          <a:p>
            <a:endParaRPr lang="sv-SE" sz="1620"/>
          </a:p>
        </p:txBody>
      </p:sp>
      <p:sp>
        <p:nvSpPr>
          <p:cNvPr id="10" name="DateText_Bildbakgrund"/>
          <p:cNvSpPr txBox="1">
            <a:spLocks noChangeArrowheads="1"/>
          </p:cNvSpPr>
          <p:nvPr userDrawn="1"/>
        </p:nvSpPr>
        <p:spPr bwMode="auto">
          <a:xfrm>
            <a:off x="2851201" y="5382000"/>
            <a:ext cx="5625969" cy="21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7331" rIns="71790" bIns="37331">
            <a:spAutoFit/>
          </a:bodyPr>
          <a:lstStyle/>
          <a:p>
            <a:pPr algn="r"/>
            <a:r>
              <a:rPr lang="sv-SE" sz="900" dirty="0">
                <a:latin typeface="Times New Roman" pitchFamily="18" charset="0"/>
                <a:cs typeface="Times New Roman" pitchFamily="18" charset="0"/>
              </a:rPr>
              <a:t>2023-12-14</a:t>
            </a:r>
          </a:p>
        </p:txBody>
      </p:sp>
      <p:pic>
        <p:nvPicPr>
          <p:cNvPr id="11" name="Bildobjekt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2400" y="4845601"/>
            <a:ext cx="1742400" cy="649709"/>
          </a:xfrm>
          <a:prstGeom prst="rect">
            <a:avLst/>
          </a:prstGeom>
        </p:spPr>
      </p:pic>
      <p:sp>
        <p:nvSpPr>
          <p:cNvPr id="2" name="Und_kort_ovan_linje">
            <a:extLst>
              <a:ext uri="{FF2B5EF4-FFF2-40B4-BE49-F238E27FC236}">
                <a16:creationId xmlns:a16="http://schemas.microsoft.com/office/drawing/2014/main" id="{8DC99661-66FD-3DFE-0A1B-A2CDDF069027}"/>
              </a:ext>
            </a:extLst>
          </p:cNvPr>
          <p:cNvSpPr txBox="1"/>
          <p:nvPr userDrawn="1"/>
        </p:nvSpPr>
        <p:spPr>
          <a:xfrm>
            <a:off x="2148473" y="5094001"/>
            <a:ext cx="6328697" cy="230832"/>
          </a:xfrm>
          <a:prstGeom prst="rect">
            <a:avLst/>
          </a:prstGeom>
          <a:noFill/>
        </p:spPr>
        <p:txBody>
          <a:bodyPr wrap="square" rtlCol="0">
            <a:spAutoFit/>
          </a:bodyPr>
          <a:lstStyle/>
          <a:p>
            <a:pPr algn="r"/>
            <a:r>
              <a:rPr lang="sv-SE" sz="900" b="0" dirty="0">
                <a:solidFill>
                  <a:schemeClr val="tx1"/>
                </a:solidFill>
                <a:latin typeface="Times New Roman" panose="02020603050405020304" pitchFamily="18" charset="0"/>
                <a:cs typeface="Times New Roman" panose="02020603050405020304" pitchFamily="18" charset="0"/>
              </a:rPr>
              <a:t>Informationsklass Högt skyddsvärde</a:t>
            </a:r>
          </a:p>
        </p:txBody>
      </p:sp>
    </p:spTree>
    <p:extLst>
      <p:ext uri="{BB962C8B-B14F-4D97-AF65-F5344CB8AC3E}">
        <p14:creationId xmlns:p14="http://schemas.microsoft.com/office/powerpoint/2010/main" val="366766383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hf sldNum="0" hdr="0" ftr="0" dt="0"/>
  <p:txStyles>
    <p:titleStyle>
      <a:lvl1pPr algn="l" rtl="0" eaLnBrk="1" fontAlgn="base" hangingPunct="1">
        <a:spcBef>
          <a:spcPct val="0"/>
        </a:spcBef>
        <a:spcAft>
          <a:spcPct val="0"/>
        </a:spcAft>
        <a:defRPr sz="2520" b="1">
          <a:solidFill>
            <a:srgbClr val="165A9B"/>
          </a:solidFill>
          <a:latin typeface="+mj-lt"/>
          <a:ea typeface="+mj-ea"/>
          <a:cs typeface="+mj-cs"/>
        </a:defRPr>
      </a:lvl1pPr>
      <a:lvl2pPr algn="l" rtl="0" eaLnBrk="1" fontAlgn="base" hangingPunct="1">
        <a:spcBef>
          <a:spcPct val="0"/>
        </a:spcBef>
        <a:spcAft>
          <a:spcPct val="0"/>
        </a:spcAft>
        <a:defRPr sz="2520" b="1">
          <a:solidFill>
            <a:srgbClr val="1862A8"/>
          </a:solidFill>
          <a:latin typeface="Arial" charset="0"/>
        </a:defRPr>
      </a:lvl2pPr>
      <a:lvl3pPr algn="l" rtl="0" eaLnBrk="1" fontAlgn="base" hangingPunct="1">
        <a:spcBef>
          <a:spcPct val="0"/>
        </a:spcBef>
        <a:spcAft>
          <a:spcPct val="0"/>
        </a:spcAft>
        <a:defRPr sz="2520" b="1">
          <a:solidFill>
            <a:srgbClr val="1862A8"/>
          </a:solidFill>
          <a:latin typeface="Arial" charset="0"/>
        </a:defRPr>
      </a:lvl3pPr>
      <a:lvl4pPr algn="l" rtl="0" eaLnBrk="1" fontAlgn="base" hangingPunct="1">
        <a:spcBef>
          <a:spcPct val="0"/>
        </a:spcBef>
        <a:spcAft>
          <a:spcPct val="0"/>
        </a:spcAft>
        <a:defRPr sz="2520" b="1">
          <a:solidFill>
            <a:srgbClr val="1862A8"/>
          </a:solidFill>
          <a:latin typeface="Arial" charset="0"/>
        </a:defRPr>
      </a:lvl4pPr>
      <a:lvl5pPr algn="l" rtl="0" eaLnBrk="1" fontAlgn="base" hangingPunct="1">
        <a:spcBef>
          <a:spcPct val="0"/>
        </a:spcBef>
        <a:spcAft>
          <a:spcPct val="0"/>
        </a:spcAft>
        <a:defRPr sz="2520" b="1">
          <a:solidFill>
            <a:srgbClr val="1862A8"/>
          </a:solidFill>
          <a:latin typeface="Arial" charset="0"/>
        </a:defRPr>
      </a:lvl5pPr>
      <a:lvl6pPr marL="364694" algn="l" rtl="0" eaLnBrk="1" fontAlgn="base" hangingPunct="1">
        <a:spcBef>
          <a:spcPct val="0"/>
        </a:spcBef>
        <a:spcAft>
          <a:spcPct val="0"/>
        </a:spcAft>
        <a:defRPr sz="2520" b="1">
          <a:solidFill>
            <a:srgbClr val="1862A8"/>
          </a:solidFill>
          <a:latin typeface="Arial" charset="0"/>
        </a:defRPr>
      </a:lvl6pPr>
      <a:lvl7pPr marL="729390" algn="l" rtl="0" eaLnBrk="1" fontAlgn="base" hangingPunct="1">
        <a:spcBef>
          <a:spcPct val="0"/>
        </a:spcBef>
        <a:spcAft>
          <a:spcPct val="0"/>
        </a:spcAft>
        <a:defRPr sz="2520" b="1">
          <a:solidFill>
            <a:srgbClr val="1862A8"/>
          </a:solidFill>
          <a:latin typeface="Arial" charset="0"/>
        </a:defRPr>
      </a:lvl7pPr>
      <a:lvl8pPr marL="1094084" algn="l" rtl="0" eaLnBrk="1" fontAlgn="base" hangingPunct="1">
        <a:spcBef>
          <a:spcPct val="0"/>
        </a:spcBef>
        <a:spcAft>
          <a:spcPct val="0"/>
        </a:spcAft>
        <a:defRPr sz="2520" b="1">
          <a:solidFill>
            <a:srgbClr val="1862A8"/>
          </a:solidFill>
          <a:latin typeface="Arial" charset="0"/>
        </a:defRPr>
      </a:lvl8pPr>
      <a:lvl9pPr marL="1458779" algn="l" rtl="0" eaLnBrk="1" fontAlgn="base" hangingPunct="1">
        <a:spcBef>
          <a:spcPct val="0"/>
        </a:spcBef>
        <a:spcAft>
          <a:spcPct val="0"/>
        </a:spcAft>
        <a:defRPr sz="2520" b="1">
          <a:solidFill>
            <a:srgbClr val="1862A8"/>
          </a:solidFill>
          <a:latin typeface="Arial" charset="0"/>
        </a:defRPr>
      </a:lvl9pPr>
    </p:titleStyle>
    <p:bodyStyle>
      <a:lvl1pPr marL="151956" indent="-151956" algn="l" rtl="0" eaLnBrk="1" fontAlgn="base" hangingPunct="1">
        <a:spcBef>
          <a:spcPct val="20000"/>
        </a:spcBef>
        <a:spcAft>
          <a:spcPct val="0"/>
        </a:spcAft>
        <a:buSzPct val="100000"/>
        <a:buChar char="•"/>
        <a:defRPr sz="1890">
          <a:solidFill>
            <a:schemeClr val="tx1"/>
          </a:solidFill>
          <a:latin typeface="+mn-lt"/>
          <a:ea typeface="+mn-ea"/>
          <a:cs typeface="+mn-cs"/>
        </a:defRPr>
      </a:lvl1pPr>
      <a:lvl2pPr marL="531847" indent="-151956" algn="l" rtl="0" eaLnBrk="1" fontAlgn="base" hangingPunct="1">
        <a:spcBef>
          <a:spcPct val="20000"/>
        </a:spcBef>
        <a:spcAft>
          <a:spcPct val="0"/>
        </a:spcAft>
        <a:buSzPct val="100000"/>
        <a:buChar char="–"/>
        <a:defRPr sz="1620">
          <a:solidFill>
            <a:srgbClr val="4D4D4D"/>
          </a:solidFill>
          <a:latin typeface="+mn-lt"/>
        </a:defRPr>
      </a:lvl2pPr>
      <a:lvl3pPr marL="942128" indent="-182348" algn="l" rtl="0" eaLnBrk="1" fontAlgn="base" hangingPunct="1">
        <a:spcBef>
          <a:spcPct val="20000"/>
        </a:spcBef>
        <a:spcAft>
          <a:spcPct val="0"/>
        </a:spcAft>
        <a:buSzPct val="100000"/>
        <a:buChar char="•"/>
        <a:defRPr sz="1260">
          <a:solidFill>
            <a:srgbClr val="4D4D4D"/>
          </a:solidFill>
          <a:latin typeface="+mn-lt"/>
        </a:defRPr>
      </a:lvl3pPr>
      <a:lvl4pPr marL="1276431" indent="-182348" algn="l" rtl="0" eaLnBrk="1" fontAlgn="base" hangingPunct="1">
        <a:spcBef>
          <a:spcPct val="20000"/>
        </a:spcBef>
        <a:spcAft>
          <a:spcPct val="0"/>
        </a:spcAft>
        <a:buSzPct val="100000"/>
        <a:buChar char="–"/>
        <a:defRPr sz="1080">
          <a:solidFill>
            <a:schemeClr val="tx1"/>
          </a:solidFill>
          <a:latin typeface="+mn-lt"/>
        </a:defRPr>
      </a:lvl4pPr>
      <a:lvl5pPr marL="1641127" indent="-182348" algn="l" rtl="0" eaLnBrk="1" fontAlgn="base" hangingPunct="1">
        <a:spcBef>
          <a:spcPct val="20000"/>
        </a:spcBef>
        <a:spcAft>
          <a:spcPct val="0"/>
        </a:spcAft>
        <a:buSzPct val="100000"/>
        <a:buChar char="»"/>
        <a:defRPr sz="1080">
          <a:solidFill>
            <a:schemeClr val="tx1"/>
          </a:solidFill>
          <a:latin typeface="+mn-lt"/>
        </a:defRPr>
      </a:lvl5pPr>
      <a:lvl6pPr marL="2005821" indent="-182348" algn="l" rtl="0" eaLnBrk="1" fontAlgn="base" hangingPunct="1">
        <a:spcBef>
          <a:spcPct val="20000"/>
        </a:spcBef>
        <a:spcAft>
          <a:spcPct val="0"/>
        </a:spcAft>
        <a:buSzPct val="100000"/>
        <a:buChar char="»"/>
        <a:defRPr sz="1080">
          <a:solidFill>
            <a:schemeClr val="tx1"/>
          </a:solidFill>
          <a:latin typeface="+mn-lt"/>
        </a:defRPr>
      </a:lvl6pPr>
      <a:lvl7pPr marL="2370515" indent="-182348" algn="l" rtl="0" eaLnBrk="1" fontAlgn="base" hangingPunct="1">
        <a:spcBef>
          <a:spcPct val="20000"/>
        </a:spcBef>
        <a:spcAft>
          <a:spcPct val="0"/>
        </a:spcAft>
        <a:buSzPct val="100000"/>
        <a:buChar char="»"/>
        <a:defRPr sz="1080">
          <a:solidFill>
            <a:schemeClr val="tx1"/>
          </a:solidFill>
          <a:latin typeface="+mn-lt"/>
        </a:defRPr>
      </a:lvl7pPr>
      <a:lvl8pPr marL="2735211" indent="-182348" algn="l" rtl="0" eaLnBrk="1" fontAlgn="base" hangingPunct="1">
        <a:spcBef>
          <a:spcPct val="20000"/>
        </a:spcBef>
        <a:spcAft>
          <a:spcPct val="0"/>
        </a:spcAft>
        <a:buSzPct val="100000"/>
        <a:buChar char="»"/>
        <a:defRPr sz="1080">
          <a:solidFill>
            <a:schemeClr val="tx1"/>
          </a:solidFill>
          <a:latin typeface="+mn-lt"/>
        </a:defRPr>
      </a:lvl8pPr>
      <a:lvl9pPr marL="3099905" indent="-182348" algn="l" rtl="0" eaLnBrk="1" fontAlgn="base" hangingPunct="1">
        <a:spcBef>
          <a:spcPct val="20000"/>
        </a:spcBef>
        <a:spcAft>
          <a:spcPct val="0"/>
        </a:spcAft>
        <a:buSzPct val="100000"/>
        <a:buChar char="»"/>
        <a:defRPr sz="1080">
          <a:solidFill>
            <a:schemeClr val="tx1"/>
          </a:solidFill>
          <a:latin typeface="+mn-lt"/>
        </a:defRPr>
      </a:lvl9pPr>
    </p:bodyStyle>
    <p:otherStyle>
      <a:defPPr>
        <a:defRPr lang="sv-SE"/>
      </a:defPPr>
      <a:lvl1pPr marL="0" algn="l" defTabSz="729390" rtl="0" eaLnBrk="1" latinLnBrk="0" hangingPunct="1">
        <a:defRPr sz="1440" kern="1200">
          <a:solidFill>
            <a:schemeClr val="tx1"/>
          </a:solidFill>
          <a:latin typeface="+mn-lt"/>
          <a:ea typeface="+mn-ea"/>
          <a:cs typeface="+mn-cs"/>
        </a:defRPr>
      </a:lvl1pPr>
      <a:lvl2pPr marL="364694" algn="l" defTabSz="729390" rtl="0" eaLnBrk="1" latinLnBrk="0" hangingPunct="1">
        <a:defRPr sz="1440" kern="1200">
          <a:solidFill>
            <a:schemeClr val="tx1"/>
          </a:solidFill>
          <a:latin typeface="+mn-lt"/>
          <a:ea typeface="+mn-ea"/>
          <a:cs typeface="+mn-cs"/>
        </a:defRPr>
      </a:lvl2pPr>
      <a:lvl3pPr marL="729390" algn="l" defTabSz="729390" rtl="0" eaLnBrk="1" latinLnBrk="0" hangingPunct="1">
        <a:defRPr sz="1440" kern="1200">
          <a:solidFill>
            <a:schemeClr val="tx1"/>
          </a:solidFill>
          <a:latin typeface="+mn-lt"/>
          <a:ea typeface="+mn-ea"/>
          <a:cs typeface="+mn-cs"/>
        </a:defRPr>
      </a:lvl3pPr>
      <a:lvl4pPr marL="1094084" algn="l" defTabSz="729390" rtl="0" eaLnBrk="1" latinLnBrk="0" hangingPunct="1">
        <a:defRPr sz="1440" kern="1200">
          <a:solidFill>
            <a:schemeClr val="tx1"/>
          </a:solidFill>
          <a:latin typeface="+mn-lt"/>
          <a:ea typeface="+mn-ea"/>
          <a:cs typeface="+mn-cs"/>
        </a:defRPr>
      </a:lvl4pPr>
      <a:lvl5pPr marL="1458779" algn="l" defTabSz="729390" rtl="0" eaLnBrk="1" latinLnBrk="0" hangingPunct="1">
        <a:defRPr sz="1440" kern="1200">
          <a:solidFill>
            <a:schemeClr val="tx1"/>
          </a:solidFill>
          <a:latin typeface="+mn-lt"/>
          <a:ea typeface="+mn-ea"/>
          <a:cs typeface="+mn-cs"/>
        </a:defRPr>
      </a:lvl5pPr>
      <a:lvl6pPr marL="1823474" algn="l" defTabSz="729390" rtl="0" eaLnBrk="1" latinLnBrk="0" hangingPunct="1">
        <a:defRPr sz="1440" kern="1200">
          <a:solidFill>
            <a:schemeClr val="tx1"/>
          </a:solidFill>
          <a:latin typeface="+mn-lt"/>
          <a:ea typeface="+mn-ea"/>
          <a:cs typeface="+mn-cs"/>
        </a:defRPr>
      </a:lvl6pPr>
      <a:lvl7pPr marL="2188169" algn="l" defTabSz="729390" rtl="0" eaLnBrk="1" latinLnBrk="0" hangingPunct="1">
        <a:defRPr sz="1440" kern="1200">
          <a:solidFill>
            <a:schemeClr val="tx1"/>
          </a:solidFill>
          <a:latin typeface="+mn-lt"/>
          <a:ea typeface="+mn-ea"/>
          <a:cs typeface="+mn-cs"/>
        </a:defRPr>
      </a:lvl7pPr>
      <a:lvl8pPr marL="2552864" algn="l" defTabSz="729390" rtl="0" eaLnBrk="1" latinLnBrk="0" hangingPunct="1">
        <a:defRPr sz="1440" kern="1200">
          <a:solidFill>
            <a:schemeClr val="tx1"/>
          </a:solidFill>
          <a:latin typeface="+mn-lt"/>
          <a:ea typeface="+mn-ea"/>
          <a:cs typeface="+mn-cs"/>
        </a:defRPr>
      </a:lvl8pPr>
      <a:lvl9pPr marL="2917558" algn="l" defTabSz="729390" rtl="0" eaLnBrk="1" latinLnBrk="0" hangingPunct="1">
        <a:defRPr sz="144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60CDD51-476D-41D1-927E-07D55062BFE9}"/>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5136419-0669-478E-85C7-C2C71A9DC18D}"/>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C4D46A5-323F-40F6-A4B0-B6E208B3AD92}"/>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636703D0-B7AB-433B-B6BA-055F41BA78C2}" type="datetimeFigureOut">
              <a:rPr lang="sv-SE" smtClean="0"/>
              <a:t>2024-02-07</a:t>
            </a:fld>
            <a:endParaRPr lang="sv-SE"/>
          </a:p>
        </p:txBody>
      </p:sp>
      <p:sp>
        <p:nvSpPr>
          <p:cNvPr id="5" name="Platshållare för sidfot 4">
            <a:extLst>
              <a:ext uri="{FF2B5EF4-FFF2-40B4-BE49-F238E27FC236}">
                <a16:creationId xmlns:a16="http://schemas.microsoft.com/office/drawing/2014/main" id="{FC9F40B6-56E3-44ED-9B99-6E8EFDC0A363}"/>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3833DC8-58D3-48D6-98C6-B68647A7C5BD}"/>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D11E74A9-1BC6-4FE3-A38B-F2A8E886200E}" type="slidenum">
              <a:rPr lang="sv-SE" smtClean="0"/>
              <a:t>‹#›</a:t>
            </a:fld>
            <a:endParaRPr lang="sv-SE"/>
          </a:p>
        </p:txBody>
      </p:sp>
    </p:spTree>
    <p:extLst>
      <p:ext uri="{BB962C8B-B14F-4D97-AF65-F5344CB8AC3E}">
        <p14:creationId xmlns:p14="http://schemas.microsoft.com/office/powerpoint/2010/main" val="2855636301"/>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80949B-DF18-4F39-B875-CB25BCBD7B32}"/>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4C7EA7B-BC4C-4E17-AE0C-B2521FCAC923}"/>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B9E6A15-C857-435A-A07D-9799A3DDA011}"/>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CEC3960C-F809-4EB8-982F-0911392F5743}" type="datetimeFigureOut">
              <a:rPr lang="sv-SE" smtClean="0"/>
              <a:t>2024-02-07</a:t>
            </a:fld>
            <a:endParaRPr lang="sv-SE"/>
          </a:p>
        </p:txBody>
      </p:sp>
      <p:sp>
        <p:nvSpPr>
          <p:cNvPr id="5" name="Platshållare för sidfot 4">
            <a:extLst>
              <a:ext uri="{FF2B5EF4-FFF2-40B4-BE49-F238E27FC236}">
                <a16:creationId xmlns:a16="http://schemas.microsoft.com/office/drawing/2014/main" id="{A5778600-DF5F-473E-B10B-12D8C35E3ED3}"/>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3F162BB-BA3F-49E8-8011-9741000D4EF8}"/>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06E0B181-0901-42E3-B56D-E2558982BFF2}" type="slidenum">
              <a:rPr lang="sv-SE" smtClean="0"/>
              <a:t>‹#›</a:t>
            </a:fld>
            <a:endParaRPr lang="sv-SE"/>
          </a:p>
        </p:txBody>
      </p:sp>
    </p:spTree>
    <p:extLst>
      <p:ext uri="{BB962C8B-B14F-4D97-AF65-F5344CB8AC3E}">
        <p14:creationId xmlns:p14="http://schemas.microsoft.com/office/powerpoint/2010/main" val="126320165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3385" y="317500"/>
            <a:ext cx="768887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4" tIns="39396" rIns="63814" bIns="39396" numCol="1" anchor="ctr" anchorCtr="0" compatLnSpc="1">
            <a:prstTxWarp prst="textNoShape">
              <a:avLst/>
            </a:prstTxWarp>
          </a:bodyPr>
          <a:lstStyle/>
          <a:p>
            <a:pPr lvl="0"/>
            <a:r>
              <a:rPr lang="sv-SE" dirty="0"/>
              <a:t>Rubrikområde</a:t>
            </a:r>
          </a:p>
        </p:txBody>
      </p:sp>
      <p:sp>
        <p:nvSpPr>
          <p:cNvPr id="1027" name="Rectangle 3"/>
          <p:cNvSpPr>
            <a:spLocks noGrp="1" noChangeArrowheads="1"/>
          </p:cNvSpPr>
          <p:nvPr>
            <p:ph type="body" idx="1"/>
          </p:nvPr>
        </p:nvSpPr>
        <p:spPr bwMode="auto">
          <a:xfrm>
            <a:off x="703387" y="1332179"/>
            <a:ext cx="7687384" cy="355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195" tIns="39396" rIns="70195" bIns="39396" numCol="1" anchor="t" anchorCtr="0" compatLnSpc="1">
            <a:prstTxWarp prst="textNoShape">
              <a:avLst/>
            </a:prstTxWarp>
          </a:bodyPr>
          <a:lstStyle/>
          <a:p>
            <a:pPr lvl="0"/>
            <a:r>
              <a:rPr lang="sv-SE"/>
              <a:t>Nivå ett</a:t>
            </a:r>
          </a:p>
          <a:p>
            <a:pPr lvl="1"/>
            <a:r>
              <a:rPr lang="sv-SE"/>
              <a:t>Nivå två</a:t>
            </a:r>
          </a:p>
          <a:p>
            <a:pPr lvl="2"/>
            <a:r>
              <a:rPr lang="sv-SE"/>
              <a:t>Nivå tre</a:t>
            </a:r>
          </a:p>
          <a:p>
            <a:pPr lvl="4"/>
            <a:endParaRPr lang="sv-SE"/>
          </a:p>
        </p:txBody>
      </p:sp>
      <p:sp>
        <p:nvSpPr>
          <p:cNvPr id="1032" name="Rectangle 8"/>
          <p:cNvSpPr>
            <a:spLocks noChangeArrowheads="1"/>
          </p:cNvSpPr>
          <p:nvPr/>
        </p:nvSpPr>
        <p:spPr bwMode="auto">
          <a:xfrm>
            <a:off x="8478000" y="5217585"/>
            <a:ext cx="4464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8828" tIns="28898" rIns="58828" bIns="28898">
            <a:spAutoFit/>
          </a:bodyPr>
          <a:lstStyle/>
          <a:p>
            <a:pPr algn="r">
              <a:spcBef>
                <a:spcPct val="50000"/>
              </a:spcBef>
            </a:pPr>
            <a:fld id="{FE9CE125-4B7D-4DAD-AFDF-FC7D0B70E349}" type="slidenum">
              <a:rPr lang="sv-SE" sz="807"/>
              <a:pPr algn="r">
                <a:spcBef>
                  <a:spcPct val="50000"/>
                </a:spcBef>
              </a:pPr>
              <a:t>‹#›</a:t>
            </a:fld>
            <a:endParaRPr lang="sv-SE" sz="807" dirty="0"/>
          </a:p>
        </p:txBody>
      </p:sp>
      <p:sp>
        <p:nvSpPr>
          <p:cNvPr id="1038" name="Languagetext_Bildbakgrund"/>
          <p:cNvSpPr txBox="1">
            <a:spLocks noChangeArrowheads="1"/>
          </p:cNvSpPr>
          <p:nvPr/>
        </p:nvSpPr>
        <p:spPr bwMode="auto">
          <a:xfrm>
            <a:off x="2236432" y="5412055"/>
            <a:ext cx="2259692" cy="11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sv-SE" sz="732" dirty="0"/>
              <a:t> </a:t>
            </a:r>
          </a:p>
        </p:txBody>
      </p:sp>
      <p:sp>
        <p:nvSpPr>
          <p:cNvPr id="1045" name="Blue_line"/>
          <p:cNvSpPr>
            <a:spLocks noChangeShapeType="1"/>
          </p:cNvSpPr>
          <p:nvPr/>
        </p:nvSpPr>
        <p:spPr bwMode="auto">
          <a:xfrm>
            <a:off x="2236431" y="5349875"/>
            <a:ext cx="6154338" cy="0"/>
          </a:xfrm>
          <a:prstGeom prst="line">
            <a:avLst/>
          </a:prstGeom>
          <a:noFill/>
          <a:ln w="57150">
            <a:solidFill>
              <a:srgbClr val="1862A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9446" tIns="29724" rIns="59446" bIns="29724" anchor="ctr"/>
          <a:lstStyle/>
          <a:p>
            <a:endParaRPr lang="sv-SE" sz="1761"/>
          </a:p>
        </p:txBody>
      </p:sp>
      <p:sp>
        <p:nvSpPr>
          <p:cNvPr id="10" name="DateText_Bildbakgrund"/>
          <p:cNvSpPr txBox="1">
            <a:spLocks noChangeArrowheads="1"/>
          </p:cNvSpPr>
          <p:nvPr userDrawn="1"/>
        </p:nvSpPr>
        <p:spPr bwMode="auto">
          <a:xfrm>
            <a:off x="2851201" y="5382002"/>
            <a:ext cx="5625969" cy="17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0426" rIns="58509" bIns="30426">
            <a:spAutoFit/>
          </a:bodyPr>
          <a:lstStyle/>
          <a:p>
            <a:pPr algn="r"/>
            <a:endParaRPr lang="sv-SE" sz="732" dirty="0">
              <a:latin typeface="Times New Roman" pitchFamily="18" charset="0"/>
              <a:cs typeface="Times New Roman" pitchFamily="18" charset="0"/>
            </a:endParaRPr>
          </a:p>
        </p:txBody>
      </p:sp>
      <p:pic>
        <p:nvPicPr>
          <p:cNvPr id="11" name="Bildobjekt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400" y="4845603"/>
            <a:ext cx="1742400" cy="649709"/>
          </a:xfrm>
          <a:prstGeom prst="rect">
            <a:avLst/>
          </a:prstGeom>
        </p:spPr>
      </p:pic>
    </p:spTree>
    <p:extLst>
      <p:ext uri="{BB962C8B-B14F-4D97-AF65-F5344CB8AC3E}">
        <p14:creationId xmlns:p14="http://schemas.microsoft.com/office/powerpoint/2010/main" val="257752527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hf sldNum="0" hdr="0" ftr="0" dt="0"/>
  <p:txStyles>
    <p:titleStyle>
      <a:lvl1pPr algn="l" rtl="0" eaLnBrk="1" fontAlgn="base" hangingPunct="1">
        <a:spcBef>
          <a:spcPct val="0"/>
        </a:spcBef>
        <a:spcAft>
          <a:spcPct val="0"/>
        </a:spcAft>
        <a:defRPr sz="2053" b="1">
          <a:solidFill>
            <a:srgbClr val="165A9B"/>
          </a:solidFill>
          <a:latin typeface="+mj-lt"/>
          <a:ea typeface="+mj-ea"/>
          <a:cs typeface="+mj-cs"/>
        </a:defRPr>
      </a:lvl1pPr>
      <a:lvl2pPr algn="l" rtl="0" eaLnBrk="1" fontAlgn="base" hangingPunct="1">
        <a:spcBef>
          <a:spcPct val="0"/>
        </a:spcBef>
        <a:spcAft>
          <a:spcPct val="0"/>
        </a:spcAft>
        <a:defRPr sz="2053" b="1">
          <a:solidFill>
            <a:srgbClr val="1862A8"/>
          </a:solidFill>
          <a:latin typeface="Arial" charset="0"/>
        </a:defRPr>
      </a:lvl2pPr>
      <a:lvl3pPr algn="l" rtl="0" eaLnBrk="1" fontAlgn="base" hangingPunct="1">
        <a:spcBef>
          <a:spcPct val="0"/>
        </a:spcBef>
        <a:spcAft>
          <a:spcPct val="0"/>
        </a:spcAft>
        <a:defRPr sz="2053" b="1">
          <a:solidFill>
            <a:srgbClr val="1862A8"/>
          </a:solidFill>
          <a:latin typeface="Arial" charset="0"/>
        </a:defRPr>
      </a:lvl3pPr>
      <a:lvl4pPr algn="l" rtl="0" eaLnBrk="1" fontAlgn="base" hangingPunct="1">
        <a:spcBef>
          <a:spcPct val="0"/>
        </a:spcBef>
        <a:spcAft>
          <a:spcPct val="0"/>
        </a:spcAft>
        <a:defRPr sz="2053" b="1">
          <a:solidFill>
            <a:srgbClr val="1862A8"/>
          </a:solidFill>
          <a:latin typeface="Arial" charset="0"/>
        </a:defRPr>
      </a:lvl4pPr>
      <a:lvl5pPr algn="l" rtl="0" eaLnBrk="1" fontAlgn="base" hangingPunct="1">
        <a:spcBef>
          <a:spcPct val="0"/>
        </a:spcBef>
        <a:spcAft>
          <a:spcPct val="0"/>
        </a:spcAft>
        <a:defRPr sz="2053" b="1">
          <a:solidFill>
            <a:srgbClr val="1862A8"/>
          </a:solidFill>
          <a:latin typeface="Arial" charset="0"/>
        </a:defRPr>
      </a:lvl5pPr>
      <a:lvl6pPr marL="297196" algn="l" rtl="0" eaLnBrk="1" fontAlgn="base" hangingPunct="1">
        <a:spcBef>
          <a:spcPct val="0"/>
        </a:spcBef>
        <a:spcAft>
          <a:spcPct val="0"/>
        </a:spcAft>
        <a:defRPr sz="2053" b="1">
          <a:solidFill>
            <a:srgbClr val="1862A8"/>
          </a:solidFill>
          <a:latin typeface="Arial" charset="0"/>
        </a:defRPr>
      </a:lvl6pPr>
      <a:lvl7pPr marL="594392" algn="l" rtl="0" eaLnBrk="1" fontAlgn="base" hangingPunct="1">
        <a:spcBef>
          <a:spcPct val="0"/>
        </a:spcBef>
        <a:spcAft>
          <a:spcPct val="0"/>
        </a:spcAft>
        <a:defRPr sz="2053" b="1">
          <a:solidFill>
            <a:srgbClr val="1862A8"/>
          </a:solidFill>
          <a:latin typeface="Arial" charset="0"/>
        </a:defRPr>
      </a:lvl7pPr>
      <a:lvl8pPr marL="891589" algn="l" rtl="0" eaLnBrk="1" fontAlgn="base" hangingPunct="1">
        <a:spcBef>
          <a:spcPct val="0"/>
        </a:spcBef>
        <a:spcAft>
          <a:spcPct val="0"/>
        </a:spcAft>
        <a:defRPr sz="2053" b="1">
          <a:solidFill>
            <a:srgbClr val="1862A8"/>
          </a:solidFill>
          <a:latin typeface="Arial" charset="0"/>
        </a:defRPr>
      </a:lvl8pPr>
      <a:lvl9pPr marL="1188783" algn="l" rtl="0" eaLnBrk="1" fontAlgn="base" hangingPunct="1">
        <a:spcBef>
          <a:spcPct val="0"/>
        </a:spcBef>
        <a:spcAft>
          <a:spcPct val="0"/>
        </a:spcAft>
        <a:defRPr sz="2053" b="1">
          <a:solidFill>
            <a:srgbClr val="1862A8"/>
          </a:solidFill>
          <a:latin typeface="Arial" charset="0"/>
        </a:defRPr>
      </a:lvl9pPr>
    </p:titleStyle>
    <p:bodyStyle>
      <a:lvl1pPr marL="123832" indent="-123832" algn="l" rtl="0" eaLnBrk="1" fontAlgn="base" hangingPunct="1">
        <a:spcBef>
          <a:spcPct val="20000"/>
        </a:spcBef>
        <a:spcAft>
          <a:spcPct val="0"/>
        </a:spcAft>
        <a:buSzPct val="100000"/>
        <a:buChar char="•"/>
        <a:defRPr sz="1540">
          <a:solidFill>
            <a:schemeClr val="tx1"/>
          </a:solidFill>
          <a:latin typeface="+mn-lt"/>
          <a:ea typeface="+mn-ea"/>
          <a:cs typeface="+mn-cs"/>
        </a:defRPr>
      </a:lvl1pPr>
      <a:lvl2pPr marL="433411" indent="-123832" algn="l" rtl="0" eaLnBrk="1" fontAlgn="base" hangingPunct="1">
        <a:spcBef>
          <a:spcPct val="20000"/>
        </a:spcBef>
        <a:spcAft>
          <a:spcPct val="0"/>
        </a:spcAft>
        <a:buSzPct val="100000"/>
        <a:buChar char="–"/>
        <a:defRPr sz="1320">
          <a:solidFill>
            <a:srgbClr val="4D4D4D"/>
          </a:solidFill>
          <a:latin typeface="+mn-lt"/>
        </a:defRPr>
      </a:lvl2pPr>
      <a:lvl3pPr marL="767757" indent="-148597" algn="l" rtl="0" eaLnBrk="1" fontAlgn="base" hangingPunct="1">
        <a:spcBef>
          <a:spcPct val="20000"/>
        </a:spcBef>
        <a:spcAft>
          <a:spcPct val="0"/>
        </a:spcAft>
        <a:buSzPct val="100000"/>
        <a:buChar char="•"/>
        <a:defRPr sz="1027">
          <a:solidFill>
            <a:srgbClr val="4D4D4D"/>
          </a:solidFill>
          <a:latin typeface="+mn-lt"/>
        </a:defRPr>
      </a:lvl3pPr>
      <a:lvl4pPr marL="1040186" indent="-148597" algn="l" rtl="0" eaLnBrk="1" fontAlgn="base" hangingPunct="1">
        <a:spcBef>
          <a:spcPct val="20000"/>
        </a:spcBef>
        <a:spcAft>
          <a:spcPct val="0"/>
        </a:spcAft>
        <a:buSzPct val="100000"/>
        <a:buChar char="–"/>
        <a:defRPr sz="880">
          <a:solidFill>
            <a:schemeClr val="tx1"/>
          </a:solidFill>
          <a:latin typeface="+mn-lt"/>
        </a:defRPr>
      </a:lvl4pPr>
      <a:lvl5pPr marL="1337382" indent="-148597" algn="l" rtl="0" eaLnBrk="1" fontAlgn="base" hangingPunct="1">
        <a:spcBef>
          <a:spcPct val="20000"/>
        </a:spcBef>
        <a:spcAft>
          <a:spcPct val="0"/>
        </a:spcAft>
        <a:buSzPct val="100000"/>
        <a:buChar char="»"/>
        <a:defRPr sz="880">
          <a:solidFill>
            <a:schemeClr val="tx1"/>
          </a:solidFill>
          <a:latin typeface="+mn-lt"/>
        </a:defRPr>
      </a:lvl5pPr>
      <a:lvl6pPr marL="1634579" indent="-148597" algn="l" rtl="0" eaLnBrk="1" fontAlgn="base" hangingPunct="1">
        <a:spcBef>
          <a:spcPct val="20000"/>
        </a:spcBef>
        <a:spcAft>
          <a:spcPct val="0"/>
        </a:spcAft>
        <a:buSzPct val="100000"/>
        <a:buChar char="»"/>
        <a:defRPr sz="880">
          <a:solidFill>
            <a:schemeClr val="tx1"/>
          </a:solidFill>
          <a:latin typeface="+mn-lt"/>
        </a:defRPr>
      </a:lvl6pPr>
      <a:lvl7pPr marL="1931774" indent="-148597" algn="l" rtl="0" eaLnBrk="1" fontAlgn="base" hangingPunct="1">
        <a:spcBef>
          <a:spcPct val="20000"/>
        </a:spcBef>
        <a:spcAft>
          <a:spcPct val="0"/>
        </a:spcAft>
        <a:buSzPct val="100000"/>
        <a:buChar char="»"/>
        <a:defRPr sz="880">
          <a:solidFill>
            <a:schemeClr val="tx1"/>
          </a:solidFill>
          <a:latin typeface="+mn-lt"/>
        </a:defRPr>
      </a:lvl7pPr>
      <a:lvl8pPr marL="2228972" indent="-148597" algn="l" rtl="0" eaLnBrk="1" fontAlgn="base" hangingPunct="1">
        <a:spcBef>
          <a:spcPct val="20000"/>
        </a:spcBef>
        <a:spcAft>
          <a:spcPct val="0"/>
        </a:spcAft>
        <a:buSzPct val="100000"/>
        <a:buChar char="»"/>
        <a:defRPr sz="880">
          <a:solidFill>
            <a:schemeClr val="tx1"/>
          </a:solidFill>
          <a:latin typeface="+mn-lt"/>
        </a:defRPr>
      </a:lvl8pPr>
      <a:lvl9pPr marL="2526166" indent="-148597" algn="l" rtl="0" eaLnBrk="1" fontAlgn="base" hangingPunct="1">
        <a:spcBef>
          <a:spcPct val="20000"/>
        </a:spcBef>
        <a:spcAft>
          <a:spcPct val="0"/>
        </a:spcAft>
        <a:buSzPct val="100000"/>
        <a:buChar char="»"/>
        <a:defRPr sz="880">
          <a:solidFill>
            <a:schemeClr val="tx1"/>
          </a:solidFill>
          <a:latin typeface="+mn-lt"/>
        </a:defRPr>
      </a:lvl9pPr>
    </p:bodyStyle>
    <p:otherStyle>
      <a:defPPr>
        <a:defRPr lang="sv-SE"/>
      </a:defPPr>
      <a:lvl1pPr marL="0" algn="l" defTabSz="594392" rtl="0" eaLnBrk="1" latinLnBrk="0" hangingPunct="1">
        <a:defRPr sz="1173" kern="1200">
          <a:solidFill>
            <a:schemeClr val="tx1"/>
          </a:solidFill>
          <a:latin typeface="+mn-lt"/>
          <a:ea typeface="+mn-ea"/>
          <a:cs typeface="+mn-cs"/>
        </a:defRPr>
      </a:lvl1pPr>
      <a:lvl2pPr marL="297196" algn="l" defTabSz="594392" rtl="0" eaLnBrk="1" latinLnBrk="0" hangingPunct="1">
        <a:defRPr sz="1173" kern="1200">
          <a:solidFill>
            <a:schemeClr val="tx1"/>
          </a:solidFill>
          <a:latin typeface="+mn-lt"/>
          <a:ea typeface="+mn-ea"/>
          <a:cs typeface="+mn-cs"/>
        </a:defRPr>
      </a:lvl2pPr>
      <a:lvl3pPr marL="594392" algn="l" defTabSz="594392" rtl="0" eaLnBrk="1" latinLnBrk="0" hangingPunct="1">
        <a:defRPr sz="1173" kern="1200">
          <a:solidFill>
            <a:schemeClr val="tx1"/>
          </a:solidFill>
          <a:latin typeface="+mn-lt"/>
          <a:ea typeface="+mn-ea"/>
          <a:cs typeface="+mn-cs"/>
        </a:defRPr>
      </a:lvl3pPr>
      <a:lvl4pPr marL="891589" algn="l" defTabSz="594392" rtl="0" eaLnBrk="1" latinLnBrk="0" hangingPunct="1">
        <a:defRPr sz="1173" kern="1200">
          <a:solidFill>
            <a:schemeClr val="tx1"/>
          </a:solidFill>
          <a:latin typeface="+mn-lt"/>
          <a:ea typeface="+mn-ea"/>
          <a:cs typeface="+mn-cs"/>
        </a:defRPr>
      </a:lvl4pPr>
      <a:lvl5pPr marL="1188783" algn="l" defTabSz="594392" rtl="0" eaLnBrk="1" latinLnBrk="0" hangingPunct="1">
        <a:defRPr sz="1173" kern="1200">
          <a:solidFill>
            <a:schemeClr val="tx1"/>
          </a:solidFill>
          <a:latin typeface="+mn-lt"/>
          <a:ea typeface="+mn-ea"/>
          <a:cs typeface="+mn-cs"/>
        </a:defRPr>
      </a:lvl5pPr>
      <a:lvl6pPr marL="1485981" algn="l" defTabSz="594392" rtl="0" eaLnBrk="1" latinLnBrk="0" hangingPunct="1">
        <a:defRPr sz="1173" kern="1200">
          <a:solidFill>
            <a:schemeClr val="tx1"/>
          </a:solidFill>
          <a:latin typeface="+mn-lt"/>
          <a:ea typeface="+mn-ea"/>
          <a:cs typeface="+mn-cs"/>
        </a:defRPr>
      </a:lvl6pPr>
      <a:lvl7pPr marL="1783176" algn="l" defTabSz="594392" rtl="0" eaLnBrk="1" latinLnBrk="0" hangingPunct="1">
        <a:defRPr sz="1173" kern="1200">
          <a:solidFill>
            <a:schemeClr val="tx1"/>
          </a:solidFill>
          <a:latin typeface="+mn-lt"/>
          <a:ea typeface="+mn-ea"/>
          <a:cs typeface="+mn-cs"/>
        </a:defRPr>
      </a:lvl7pPr>
      <a:lvl8pPr marL="2080373" algn="l" defTabSz="594392" rtl="0" eaLnBrk="1" latinLnBrk="0" hangingPunct="1">
        <a:defRPr sz="1173" kern="1200">
          <a:solidFill>
            <a:schemeClr val="tx1"/>
          </a:solidFill>
          <a:latin typeface="+mn-lt"/>
          <a:ea typeface="+mn-ea"/>
          <a:cs typeface="+mn-cs"/>
        </a:defRPr>
      </a:lvl8pPr>
      <a:lvl9pPr marL="2377568" algn="l" defTabSz="594392" rtl="0" eaLnBrk="1" latinLnBrk="0" hangingPunct="1">
        <a:defRPr sz="11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1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tmp"/><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9.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Platshållare för text 1"/>
          <p:cNvSpPr>
            <a:spLocks/>
          </p:cNvSpPr>
          <p:nvPr/>
        </p:nvSpPr>
        <p:spPr bwMode="auto">
          <a:xfrm>
            <a:off x="1031429" y="2095366"/>
            <a:ext cx="6457071" cy="50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8" tIns="28716" rIns="14358" bIns="28716"/>
          <a:lstStyle/>
          <a:p>
            <a:pPr defTabSz="364694" eaLnBrk="1" fontAlgn="auto" hangingPunct="1">
              <a:spcBef>
                <a:spcPts val="0"/>
              </a:spcBef>
              <a:spcAft>
                <a:spcPts val="540"/>
              </a:spcAft>
            </a:pPr>
            <a:endParaRPr lang="sv-SE" sz="1800" dirty="0">
              <a:solidFill>
                <a:srgbClr val="9B9B9B"/>
              </a:solidFill>
              <a:latin typeface="Calibri" panose="020F0502020204030204"/>
            </a:endParaRPr>
          </a:p>
        </p:txBody>
      </p:sp>
      <p:sp>
        <p:nvSpPr>
          <p:cNvPr id="30729" name="Platshållare för text 1"/>
          <p:cNvSpPr>
            <a:spLocks/>
          </p:cNvSpPr>
          <p:nvPr/>
        </p:nvSpPr>
        <p:spPr bwMode="auto">
          <a:xfrm>
            <a:off x="562158" y="476512"/>
            <a:ext cx="6926342" cy="954881"/>
          </a:xfrm>
          <a:prstGeom prst="rect">
            <a:avLst/>
          </a:prstGeom>
          <a:noFill/>
          <a:ln>
            <a:noFill/>
          </a:ln>
          <a:extLst>
            <a:ext uri="{909E8E84-426E-40DD-AFC4-6F175D3DCCD1}">
              <a14:hiddenFill xmlns:a14="http://schemas.microsoft.com/office/drawing/2010/main">
                <a:solidFill>
                  <a:srgbClr val="1862A8"/>
                </a:solidFill>
              </a14:hiddenFill>
            </a:ext>
            <a:ext uri="{91240B29-F687-4F45-9708-019B960494DF}">
              <a14:hiddenLine xmlns:a14="http://schemas.microsoft.com/office/drawing/2010/main" w="9525">
                <a:solidFill>
                  <a:srgbClr val="1862A8"/>
                </a:solidFill>
                <a:miter lim="800000"/>
                <a:headEnd/>
                <a:tailEnd/>
              </a14:hiddenLine>
            </a:ext>
          </a:extLst>
        </p:spPr>
        <p:txBody>
          <a:bodyPr lIns="14358" tIns="28716" rIns="14358" bIns="28716" anchor="b"/>
          <a:lstStyle/>
          <a:p>
            <a:pPr defTabSz="364694" eaLnBrk="1" fontAlgn="auto" hangingPunct="1">
              <a:spcBef>
                <a:spcPts val="0"/>
              </a:spcBef>
              <a:spcAft>
                <a:spcPts val="0"/>
              </a:spcAft>
            </a:pPr>
            <a:endParaRPr lang="sv-SE" sz="2400" b="1" dirty="0">
              <a:solidFill>
                <a:srgbClr val="4472C4">
                  <a:lumMod val="75000"/>
                </a:srgbClr>
              </a:solidFill>
              <a:latin typeface="Calibri" panose="020F0502020204030204"/>
            </a:endParaRPr>
          </a:p>
        </p:txBody>
      </p:sp>
      <p:sp>
        <p:nvSpPr>
          <p:cNvPr id="6" name="Platshållare för text 1">
            <a:extLst>
              <a:ext uri="{FF2B5EF4-FFF2-40B4-BE49-F238E27FC236}">
                <a16:creationId xmlns:a16="http://schemas.microsoft.com/office/drawing/2014/main" id="{D1F0EFA2-F3FF-447C-8585-F290C6C2FBBD}"/>
              </a:ext>
            </a:extLst>
          </p:cNvPr>
          <p:cNvSpPr>
            <a:spLocks/>
          </p:cNvSpPr>
          <p:nvPr/>
        </p:nvSpPr>
        <p:spPr bwMode="auto">
          <a:xfrm>
            <a:off x="1071990" y="1971010"/>
            <a:ext cx="7000020" cy="114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00" tIns="32400" rIns="16200" bIns="32400" anchor="b"/>
          <a:lstStyle/>
          <a:p>
            <a:pPr defTabSz="411480" eaLnBrk="1" fontAlgn="auto" hangingPunct="1">
              <a:lnSpc>
                <a:spcPts val="3150"/>
              </a:lnSpc>
              <a:spcBef>
                <a:spcPts val="0"/>
              </a:spcBef>
              <a:spcAft>
                <a:spcPts val="0"/>
              </a:spcAft>
            </a:pPr>
            <a:r>
              <a:rPr lang="sv-SE" sz="2880" b="1" dirty="0">
                <a:solidFill>
                  <a:srgbClr val="ED7D31"/>
                </a:solidFill>
                <a:latin typeface="Calibri" panose="020F0502020204030204"/>
              </a:rPr>
              <a:t>			</a:t>
            </a:r>
            <a:endParaRPr lang="sv-SE" sz="1620" b="1" dirty="0">
              <a:solidFill>
                <a:srgbClr val="ED7D31"/>
              </a:solidFill>
              <a:latin typeface="Calibri" panose="020F0502020204030204"/>
            </a:endParaRPr>
          </a:p>
        </p:txBody>
      </p:sp>
      <p:sp>
        <p:nvSpPr>
          <p:cNvPr id="2" name="textruta 1">
            <a:extLst>
              <a:ext uri="{FF2B5EF4-FFF2-40B4-BE49-F238E27FC236}">
                <a16:creationId xmlns:a16="http://schemas.microsoft.com/office/drawing/2014/main" id="{0B41A320-4A2E-4DA2-9BE0-CC602A503FFC}"/>
              </a:ext>
            </a:extLst>
          </p:cNvPr>
          <p:cNvSpPr txBox="1"/>
          <p:nvPr/>
        </p:nvSpPr>
        <p:spPr>
          <a:xfrm>
            <a:off x="942797" y="2211482"/>
            <a:ext cx="2152064" cy="341632"/>
          </a:xfrm>
          <a:prstGeom prst="rect">
            <a:avLst/>
          </a:prstGeom>
          <a:noFill/>
        </p:spPr>
        <p:txBody>
          <a:bodyPr wrap="none" rtlCol="0">
            <a:spAutoFit/>
          </a:bodyPr>
          <a:lstStyle/>
          <a:p>
            <a:pPr defTabSz="685800" eaLnBrk="1" fontAlgn="auto" hangingPunct="1">
              <a:spcBef>
                <a:spcPts val="0"/>
              </a:spcBef>
              <a:spcAft>
                <a:spcPts val="0"/>
              </a:spcAft>
            </a:pPr>
            <a:r>
              <a:rPr lang="sv-SE" sz="1620" dirty="0">
                <a:solidFill>
                  <a:srgbClr val="4472C4">
                    <a:lumMod val="75000"/>
                  </a:srgbClr>
                </a:solidFill>
                <a:latin typeface="Calibri" panose="020F0502020204030204"/>
              </a:rPr>
              <a:t>Torbjörn, Jarl, Karin, Fia</a:t>
            </a:r>
          </a:p>
        </p:txBody>
      </p:sp>
      <p:grpSp>
        <p:nvGrpSpPr>
          <p:cNvPr id="3" name="Grupp 2">
            <a:extLst>
              <a:ext uri="{FF2B5EF4-FFF2-40B4-BE49-F238E27FC236}">
                <a16:creationId xmlns:a16="http://schemas.microsoft.com/office/drawing/2014/main" id="{ABC87E0C-D0E3-4205-BABA-B024FAC5DC65}"/>
              </a:ext>
            </a:extLst>
          </p:cNvPr>
          <p:cNvGrpSpPr/>
          <p:nvPr/>
        </p:nvGrpSpPr>
        <p:grpSpPr>
          <a:xfrm>
            <a:off x="-55821" y="2279355"/>
            <a:ext cx="9322096" cy="3201936"/>
            <a:chOff x="537807" y="3698156"/>
            <a:chExt cx="11084255" cy="3229231"/>
          </a:xfrm>
        </p:grpSpPr>
        <p:pic>
          <p:nvPicPr>
            <p:cNvPr id="12" name="Bildobjekt 11">
              <a:extLst>
                <a:ext uri="{FF2B5EF4-FFF2-40B4-BE49-F238E27FC236}">
                  <a16:creationId xmlns:a16="http://schemas.microsoft.com/office/drawing/2014/main" id="{15006A4A-9E2A-497A-9F26-49F6172CC779}"/>
                </a:ext>
              </a:extLst>
            </p:cNvPr>
            <p:cNvPicPr>
              <a:picLocks noChangeAspect="1"/>
            </p:cNvPicPr>
            <p:nvPr/>
          </p:nvPicPr>
          <p:blipFill>
            <a:blip r:embed="rId3"/>
            <a:stretch>
              <a:fillRect/>
            </a:stretch>
          </p:blipFill>
          <p:spPr>
            <a:xfrm>
              <a:off x="537807" y="3727459"/>
              <a:ext cx="11084255" cy="3199928"/>
            </a:xfrm>
            <a:prstGeom prst="rect">
              <a:avLst/>
            </a:prstGeom>
          </p:spPr>
        </p:pic>
        <p:sp>
          <p:nvSpPr>
            <p:cNvPr id="7" name="Blue_line">
              <a:extLst>
                <a:ext uri="{FF2B5EF4-FFF2-40B4-BE49-F238E27FC236}">
                  <a16:creationId xmlns:a16="http://schemas.microsoft.com/office/drawing/2014/main" id="{88F015B8-E34D-4AC2-8DDC-A3195BD0CC8C}"/>
                </a:ext>
              </a:extLst>
            </p:cNvPr>
            <p:cNvSpPr>
              <a:spLocks noChangeShapeType="1"/>
            </p:cNvSpPr>
            <p:nvPr/>
          </p:nvSpPr>
          <p:spPr bwMode="auto">
            <a:xfrm>
              <a:off x="609600" y="3698156"/>
              <a:ext cx="10972800" cy="0"/>
            </a:xfrm>
            <a:prstGeom prst="line">
              <a:avLst/>
            </a:prstGeom>
            <a:noFill/>
            <a:ln w="203200">
              <a:solidFill>
                <a:srgbClr val="FF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939" tIns="36470" rIns="72939" bIns="36470" anchor="ctr"/>
            <a:lstStyle/>
            <a:p>
              <a:pPr defTabSz="685800" eaLnBrk="1" fontAlgn="auto" hangingPunct="1">
                <a:spcBef>
                  <a:spcPts val="0"/>
                </a:spcBef>
                <a:spcAft>
                  <a:spcPts val="0"/>
                </a:spcAft>
              </a:pPr>
              <a:endParaRPr lang="sv-SE" sz="1620">
                <a:solidFill>
                  <a:prstClr val="black"/>
                </a:solidFill>
                <a:latin typeface="Calibri" panose="020F0502020204030204"/>
              </a:endParaRPr>
            </a:p>
          </p:txBody>
        </p:sp>
      </p:grpSp>
      <p:sp>
        <p:nvSpPr>
          <p:cNvPr id="4" name="Rektangel 3">
            <a:extLst>
              <a:ext uri="{FF2B5EF4-FFF2-40B4-BE49-F238E27FC236}">
                <a16:creationId xmlns:a16="http://schemas.microsoft.com/office/drawing/2014/main" id="{3309F5FC-F4D4-4465-A5FB-AF886ED45B91}"/>
              </a:ext>
            </a:extLst>
          </p:cNvPr>
          <p:cNvSpPr/>
          <p:nvPr/>
        </p:nvSpPr>
        <p:spPr>
          <a:xfrm>
            <a:off x="251520" y="248770"/>
            <a:ext cx="4572000" cy="1487523"/>
          </a:xfrm>
          <a:prstGeom prst="rect">
            <a:avLst/>
          </a:prstGeom>
        </p:spPr>
        <p:txBody>
          <a:bodyPr>
            <a:spAutoFit/>
          </a:bodyPr>
          <a:lstStyle/>
          <a:p>
            <a:pPr marL="0" marR="0" lvl="0" indent="0" defTabSz="365794" eaLnBrk="1" fontAlgn="auto" latinLnBrk="0" hangingPunct="1">
              <a:lnSpc>
                <a:spcPts val="2800"/>
              </a:lnSpc>
              <a:spcBef>
                <a:spcPts val="0"/>
              </a:spcBef>
              <a:spcAft>
                <a:spcPts val="0"/>
              </a:spcAft>
              <a:buClrTx/>
              <a:buSzTx/>
              <a:buFontTx/>
              <a:buNone/>
              <a:tabLst/>
              <a:defRPr/>
            </a:pPr>
            <a:r>
              <a:rPr kumimoji="0" lang="sv-SE" sz="2333" b="1" i="0" u="none" strike="noStrike" kern="0" cap="none" spc="0" normalizeH="0" baseline="0" noProof="0" dirty="0">
                <a:ln>
                  <a:noFill/>
                </a:ln>
                <a:solidFill>
                  <a:srgbClr val="165A9B"/>
                </a:solidFill>
                <a:effectLst/>
                <a:uLnTx/>
                <a:uFillTx/>
              </a:rPr>
              <a:t>Kriminell ekonomi i samhället</a:t>
            </a:r>
          </a:p>
          <a:p>
            <a:pPr marL="0" marR="0" lvl="0" indent="0" defTabSz="365794" eaLnBrk="1" fontAlgn="auto" latinLnBrk="0" hangingPunct="1">
              <a:lnSpc>
                <a:spcPts val="2800"/>
              </a:lnSpc>
              <a:spcBef>
                <a:spcPts val="0"/>
              </a:spcBef>
              <a:spcAft>
                <a:spcPts val="0"/>
              </a:spcAft>
              <a:buClrTx/>
              <a:buSzTx/>
              <a:buFontTx/>
              <a:buNone/>
              <a:tabLst/>
              <a:defRPr/>
            </a:pPr>
            <a:endParaRPr kumimoji="0" lang="sv-SE" sz="2333" b="1" i="0" u="none" strike="noStrike" kern="0" cap="none" spc="0" normalizeH="0" baseline="0" noProof="0" dirty="0">
              <a:ln>
                <a:noFill/>
              </a:ln>
              <a:solidFill>
                <a:srgbClr val="165A9B"/>
              </a:solidFill>
              <a:effectLst/>
              <a:uLnTx/>
              <a:uFillTx/>
            </a:endParaRPr>
          </a:p>
          <a:p>
            <a:pPr marL="0" marR="0" lvl="0" indent="0" defTabSz="365794" eaLnBrk="1" fontAlgn="auto" latinLnBrk="0" hangingPunct="1">
              <a:lnSpc>
                <a:spcPts val="2800"/>
              </a:lnSpc>
              <a:spcBef>
                <a:spcPts val="0"/>
              </a:spcBef>
              <a:spcAft>
                <a:spcPts val="0"/>
              </a:spcAft>
              <a:buClrTx/>
              <a:buSzTx/>
              <a:buFontTx/>
              <a:buNone/>
              <a:tabLst/>
              <a:defRPr/>
            </a:pPr>
            <a:r>
              <a:rPr kumimoji="0" lang="sv-SE" sz="1667" b="1" i="0" u="none" strike="noStrike" kern="0" cap="none" spc="0" normalizeH="0" baseline="0" noProof="0" dirty="0">
                <a:ln>
                  <a:noFill/>
                </a:ln>
                <a:solidFill>
                  <a:srgbClr val="165A9B"/>
                </a:solidFill>
                <a:effectLst/>
                <a:uLnTx/>
                <a:uFillTx/>
              </a:rPr>
              <a:t>Polismyndighetens övergripande bild med koppling mot kommuner, näringsliv </a:t>
            </a:r>
            <a:r>
              <a:rPr lang="sv-SE" sz="1667" b="1" kern="0" dirty="0">
                <a:solidFill>
                  <a:srgbClr val="165A9B"/>
                </a:solidFill>
              </a:rPr>
              <a:t>m </a:t>
            </a:r>
            <a:r>
              <a:rPr lang="sv-SE" sz="1667" b="1" kern="0" dirty="0" err="1">
                <a:solidFill>
                  <a:srgbClr val="165A9B"/>
                </a:solidFill>
              </a:rPr>
              <a:t>fl</a:t>
            </a:r>
            <a:r>
              <a:rPr kumimoji="0" lang="sv-SE" sz="1667" b="1" i="0" u="none" strike="noStrike" kern="0" cap="none" spc="0" normalizeH="0" baseline="0" noProof="0" dirty="0">
                <a:ln>
                  <a:noFill/>
                </a:ln>
                <a:solidFill>
                  <a:srgbClr val="165A9B"/>
                </a:solidFill>
                <a:effectLst/>
                <a:uLnTx/>
                <a:uFillTx/>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D69355-4060-402E-9F8C-08B1DE050929}"/>
              </a:ext>
            </a:extLst>
          </p:cNvPr>
          <p:cNvSpPr>
            <a:spLocks noGrp="1"/>
          </p:cNvSpPr>
          <p:nvPr>
            <p:ph type="title"/>
          </p:nvPr>
        </p:nvSpPr>
        <p:spPr/>
        <p:txBody>
          <a:bodyPr/>
          <a:lstStyle/>
          <a:p>
            <a:r>
              <a:rPr lang="sv-SE" dirty="0"/>
              <a:t>Tillgångar</a:t>
            </a:r>
          </a:p>
        </p:txBody>
      </p:sp>
      <p:pic>
        <p:nvPicPr>
          <p:cNvPr id="4" name="Platshållare för innehåll 3">
            <a:extLst>
              <a:ext uri="{FF2B5EF4-FFF2-40B4-BE49-F238E27FC236}">
                <a16:creationId xmlns:a16="http://schemas.microsoft.com/office/drawing/2014/main" id="{F002DA02-7644-4FA9-91F2-D09BA73CA8E2}"/>
              </a:ext>
            </a:extLst>
          </p:cNvPr>
          <p:cNvPicPr>
            <a:picLocks noGrp="1" noChangeAspect="1"/>
          </p:cNvPicPr>
          <p:nvPr>
            <p:ph idx="1"/>
          </p:nvPr>
        </p:nvPicPr>
        <p:blipFill>
          <a:blip r:embed="rId2"/>
          <a:stretch>
            <a:fillRect/>
          </a:stretch>
        </p:blipFill>
        <p:spPr>
          <a:xfrm>
            <a:off x="903641" y="1332266"/>
            <a:ext cx="2872222" cy="1527944"/>
          </a:xfrm>
          <a:prstGeom prst="rect">
            <a:avLst/>
          </a:prstGeom>
        </p:spPr>
      </p:pic>
      <p:pic>
        <p:nvPicPr>
          <p:cNvPr id="5" name="Bildobjekt 4">
            <a:extLst>
              <a:ext uri="{FF2B5EF4-FFF2-40B4-BE49-F238E27FC236}">
                <a16:creationId xmlns:a16="http://schemas.microsoft.com/office/drawing/2014/main" id="{ED7561EE-E865-4C69-AA2D-984B85A6F2C9}"/>
              </a:ext>
            </a:extLst>
          </p:cNvPr>
          <p:cNvPicPr>
            <a:picLocks noChangeAspect="1"/>
          </p:cNvPicPr>
          <p:nvPr/>
        </p:nvPicPr>
        <p:blipFill>
          <a:blip r:embed="rId3"/>
          <a:stretch>
            <a:fillRect/>
          </a:stretch>
        </p:blipFill>
        <p:spPr>
          <a:xfrm>
            <a:off x="4355976" y="1417340"/>
            <a:ext cx="2321248" cy="1533755"/>
          </a:xfrm>
          <a:prstGeom prst="rect">
            <a:avLst/>
          </a:prstGeom>
        </p:spPr>
      </p:pic>
      <p:pic>
        <p:nvPicPr>
          <p:cNvPr id="6" name="Bildobjekt 5">
            <a:extLst>
              <a:ext uri="{FF2B5EF4-FFF2-40B4-BE49-F238E27FC236}">
                <a16:creationId xmlns:a16="http://schemas.microsoft.com/office/drawing/2014/main" id="{3E2ADD3A-32FE-496C-964C-F39953E0521D}"/>
              </a:ext>
            </a:extLst>
          </p:cNvPr>
          <p:cNvPicPr>
            <a:picLocks noChangeAspect="1"/>
          </p:cNvPicPr>
          <p:nvPr/>
        </p:nvPicPr>
        <p:blipFill>
          <a:blip r:embed="rId4"/>
          <a:stretch>
            <a:fillRect/>
          </a:stretch>
        </p:blipFill>
        <p:spPr>
          <a:xfrm>
            <a:off x="1060406" y="3179787"/>
            <a:ext cx="1567378" cy="1693937"/>
          </a:xfrm>
          <a:prstGeom prst="rect">
            <a:avLst/>
          </a:prstGeom>
        </p:spPr>
      </p:pic>
      <p:pic>
        <p:nvPicPr>
          <p:cNvPr id="7" name="Bildobjekt 6">
            <a:extLst>
              <a:ext uri="{FF2B5EF4-FFF2-40B4-BE49-F238E27FC236}">
                <a16:creationId xmlns:a16="http://schemas.microsoft.com/office/drawing/2014/main" id="{9509160B-D3D9-4081-9134-5E41ADC2554B}"/>
              </a:ext>
            </a:extLst>
          </p:cNvPr>
          <p:cNvPicPr>
            <a:picLocks noChangeAspect="1"/>
          </p:cNvPicPr>
          <p:nvPr/>
        </p:nvPicPr>
        <p:blipFill>
          <a:blip r:embed="rId5"/>
          <a:stretch>
            <a:fillRect/>
          </a:stretch>
        </p:blipFill>
        <p:spPr>
          <a:xfrm>
            <a:off x="2822165" y="3570953"/>
            <a:ext cx="2872222" cy="1453414"/>
          </a:xfrm>
          <a:prstGeom prst="rect">
            <a:avLst/>
          </a:prstGeom>
        </p:spPr>
      </p:pic>
      <p:sp>
        <p:nvSpPr>
          <p:cNvPr id="8" name="textruta 7">
            <a:extLst>
              <a:ext uri="{FF2B5EF4-FFF2-40B4-BE49-F238E27FC236}">
                <a16:creationId xmlns:a16="http://schemas.microsoft.com/office/drawing/2014/main" id="{E37BFEA4-CAF1-41BB-B898-CF34D28F38AE}"/>
              </a:ext>
            </a:extLst>
          </p:cNvPr>
          <p:cNvSpPr txBox="1"/>
          <p:nvPr/>
        </p:nvSpPr>
        <p:spPr>
          <a:xfrm rot="19817994">
            <a:off x="602945" y="2324020"/>
            <a:ext cx="6721712" cy="584775"/>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dirty="0">
                <a:ln>
                  <a:noFill/>
                </a:ln>
                <a:solidFill>
                  <a:srgbClr val="FF0000"/>
                </a:solidFill>
                <a:effectLst/>
                <a:uLnTx/>
                <a:uFillTx/>
                <a:latin typeface="Arial" charset="0"/>
                <a:ea typeface="+mn-ea"/>
                <a:cs typeface="+mn-cs"/>
              </a:rPr>
              <a:t>Är något av detta olagligt i sig själv?</a:t>
            </a:r>
          </a:p>
        </p:txBody>
      </p:sp>
      <p:pic>
        <p:nvPicPr>
          <p:cNvPr id="9" name="Bildobjekt 8">
            <a:extLst>
              <a:ext uri="{FF2B5EF4-FFF2-40B4-BE49-F238E27FC236}">
                <a16:creationId xmlns:a16="http://schemas.microsoft.com/office/drawing/2014/main" id="{6FE2931A-58C0-491C-9987-B31BAF366482}"/>
              </a:ext>
            </a:extLst>
          </p:cNvPr>
          <p:cNvPicPr>
            <a:picLocks noChangeAspect="1"/>
          </p:cNvPicPr>
          <p:nvPr/>
        </p:nvPicPr>
        <p:blipFill>
          <a:blip r:embed="rId6"/>
          <a:stretch>
            <a:fillRect/>
          </a:stretch>
        </p:blipFill>
        <p:spPr>
          <a:xfrm>
            <a:off x="5940152" y="3179787"/>
            <a:ext cx="2779589" cy="1422937"/>
          </a:xfrm>
          <a:prstGeom prst="rect">
            <a:avLst/>
          </a:prstGeom>
        </p:spPr>
      </p:pic>
    </p:spTree>
    <p:extLst>
      <p:ext uri="{BB962C8B-B14F-4D97-AF65-F5344CB8AC3E}">
        <p14:creationId xmlns:p14="http://schemas.microsoft.com/office/powerpoint/2010/main" val="408875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1F25A7-F05F-4A3D-9CC9-6657EDD5D569}"/>
              </a:ext>
            </a:extLst>
          </p:cNvPr>
          <p:cNvSpPr>
            <a:spLocks noGrp="1"/>
          </p:cNvSpPr>
          <p:nvPr>
            <p:ph type="title"/>
          </p:nvPr>
        </p:nvSpPr>
        <p:spPr/>
        <p:txBody>
          <a:bodyPr/>
          <a:lstStyle/>
          <a:p>
            <a:r>
              <a:rPr lang="sv-SE" dirty="0"/>
              <a:t>Omfattning </a:t>
            </a:r>
          </a:p>
        </p:txBody>
      </p:sp>
      <p:sp>
        <p:nvSpPr>
          <p:cNvPr id="3" name="Platshållare för innehåll 2">
            <a:extLst>
              <a:ext uri="{FF2B5EF4-FFF2-40B4-BE49-F238E27FC236}">
                <a16:creationId xmlns:a16="http://schemas.microsoft.com/office/drawing/2014/main" id="{96DB3C0C-106F-4D00-9F5E-A560DFD582B5}"/>
              </a:ext>
            </a:extLst>
          </p:cNvPr>
          <p:cNvSpPr>
            <a:spLocks noGrp="1"/>
          </p:cNvSpPr>
          <p:nvPr>
            <p:ph idx="1"/>
          </p:nvPr>
        </p:nvSpPr>
        <p:spPr/>
        <p:txBody>
          <a:bodyPr/>
          <a:lstStyle/>
          <a:p>
            <a:pPr marL="0" indent="0">
              <a:buNone/>
            </a:pPr>
            <a:r>
              <a:rPr lang="sv-SE" sz="1600" b="1" u="sng" dirty="0"/>
              <a:t>Stora marknader </a:t>
            </a:r>
          </a:p>
          <a:p>
            <a:pPr marL="0" indent="0">
              <a:buNone/>
            </a:pPr>
            <a:endParaRPr lang="sv-SE" sz="900" dirty="0"/>
          </a:p>
          <a:p>
            <a:pPr lvl="1"/>
            <a:r>
              <a:rPr lang="sv-SE" sz="1400" dirty="0"/>
              <a:t>Bedrägerier; ca 5,6 miljarder kr  </a:t>
            </a:r>
          </a:p>
          <a:p>
            <a:pPr lvl="1"/>
            <a:r>
              <a:rPr lang="sv-SE" sz="1400" dirty="0"/>
              <a:t>Brott mot välfärdssystemet; ca 11–27 miljarder kr </a:t>
            </a:r>
          </a:p>
          <a:p>
            <a:pPr lvl="2"/>
            <a:r>
              <a:rPr lang="sv-SE" sz="1400" dirty="0"/>
              <a:t>Stor andel av detta bedöms vara felaktiga utbetalningar</a:t>
            </a:r>
          </a:p>
          <a:p>
            <a:pPr lvl="2"/>
            <a:endParaRPr lang="sv-SE" sz="740" dirty="0"/>
          </a:p>
          <a:p>
            <a:pPr lvl="1"/>
            <a:r>
              <a:rPr lang="sv-SE" sz="1400" dirty="0"/>
              <a:t>Narkotika; ca 1,8–2,8 miljarder vid försäljning i första led och totalt till 10–15 miljarder kr  </a:t>
            </a:r>
          </a:p>
          <a:p>
            <a:pPr lvl="1"/>
            <a:r>
              <a:rPr lang="sv-SE" sz="1400" dirty="0"/>
              <a:t>Svarta arbetsinkomster; 91 miljarder kronor årligen </a:t>
            </a:r>
          </a:p>
          <a:p>
            <a:endParaRPr lang="sv-SE" sz="900" dirty="0"/>
          </a:p>
          <a:p>
            <a:pPr marL="0" indent="0">
              <a:buNone/>
            </a:pPr>
            <a:r>
              <a:rPr lang="sv-SE" sz="1600" b="1" u="sng" dirty="0"/>
              <a:t>Exempel på andra marknader </a:t>
            </a:r>
          </a:p>
          <a:p>
            <a:pPr marL="0" indent="0">
              <a:buNone/>
            </a:pPr>
            <a:endParaRPr lang="sv-SE" sz="1600" b="1" u="sng" dirty="0"/>
          </a:p>
          <a:p>
            <a:pPr lvl="1"/>
            <a:r>
              <a:rPr lang="sv-SE" sz="1400" dirty="0"/>
              <a:t>Den illegala avfallsmarknaden; 3,7 och 5,7 miljarder kronor per år.</a:t>
            </a:r>
          </a:p>
          <a:p>
            <a:pPr lvl="1"/>
            <a:r>
              <a:rPr lang="sv-SE" sz="1400" dirty="0"/>
              <a:t>Den illegala tobaksmarknaden; 600 miljoner kronor per år.</a:t>
            </a:r>
            <a:endParaRPr lang="sv-SE" sz="1100" dirty="0"/>
          </a:p>
          <a:p>
            <a:endParaRPr lang="sv-SE" sz="900" dirty="0"/>
          </a:p>
          <a:p>
            <a:pPr marL="0" indent="0">
              <a:buNone/>
            </a:pPr>
            <a:endParaRPr lang="sv-SE" sz="900" dirty="0"/>
          </a:p>
        </p:txBody>
      </p:sp>
    </p:spTree>
    <p:extLst>
      <p:ext uri="{BB962C8B-B14F-4D97-AF65-F5344CB8AC3E}">
        <p14:creationId xmlns:p14="http://schemas.microsoft.com/office/powerpoint/2010/main" val="7696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179FC7-DA97-47FA-8255-C600C0507AA1}"/>
              </a:ext>
            </a:extLst>
          </p:cNvPr>
          <p:cNvSpPr>
            <a:spLocks noGrp="1"/>
          </p:cNvSpPr>
          <p:nvPr>
            <p:ph type="title"/>
          </p:nvPr>
        </p:nvSpPr>
        <p:spPr>
          <a:xfrm>
            <a:off x="691623" y="35468"/>
            <a:ext cx="7688874" cy="952500"/>
          </a:xfrm>
        </p:spPr>
        <p:txBody>
          <a:bodyPr/>
          <a:lstStyle/>
          <a:p>
            <a:r>
              <a:rPr lang="sv-SE" dirty="0"/>
              <a:t>Övergripande om bolag och risker</a:t>
            </a:r>
          </a:p>
        </p:txBody>
      </p:sp>
      <p:sp>
        <p:nvSpPr>
          <p:cNvPr id="3" name="Platshållare för innehåll 2">
            <a:extLst>
              <a:ext uri="{FF2B5EF4-FFF2-40B4-BE49-F238E27FC236}">
                <a16:creationId xmlns:a16="http://schemas.microsoft.com/office/drawing/2014/main" id="{F54B9AFD-FF46-4BD0-B659-05FDEEA7A628}"/>
              </a:ext>
            </a:extLst>
          </p:cNvPr>
          <p:cNvSpPr>
            <a:spLocks noGrp="1"/>
          </p:cNvSpPr>
          <p:nvPr>
            <p:ph idx="1"/>
          </p:nvPr>
        </p:nvSpPr>
        <p:spPr>
          <a:xfrm>
            <a:off x="685943" y="1078838"/>
            <a:ext cx="7687384" cy="3557323"/>
          </a:xfrm>
        </p:spPr>
        <p:txBody>
          <a:bodyPr/>
          <a:lstStyle/>
          <a:p>
            <a:pPr marL="0" lvl="0" indent="0">
              <a:buNone/>
            </a:pPr>
            <a:r>
              <a:rPr lang="sv-SE" sz="1600" b="1" dirty="0">
                <a:solidFill>
                  <a:srgbClr val="222222"/>
                </a:solidFill>
                <a:latin typeface="Calibri" panose="020F0502020204030204" pitchFamily="34" charset="0"/>
                <a:ea typeface="Calibri" panose="020F0502020204030204" pitchFamily="34" charset="0"/>
                <a:cs typeface="Calibri" panose="020F0502020204030204" pitchFamily="34" charset="0"/>
              </a:rPr>
              <a:t>Bolag som brottsverktyg</a:t>
            </a:r>
          </a:p>
          <a:p>
            <a:pPr lvl="0">
              <a:buFont typeface="Arial" panose="020B0604020202020204" pitchFamily="34" charset="0"/>
              <a:buChar char="•"/>
            </a:pPr>
            <a:r>
              <a:rPr lang="sv-SE" sz="1200" dirty="0">
                <a:solidFill>
                  <a:srgbClr val="222222"/>
                </a:solidFill>
                <a:latin typeface="Calibri" panose="020F0502020204030204" pitchFamily="34" charset="0"/>
                <a:ea typeface="Calibri" panose="020F0502020204030204" pitchFamily="34" charset="0"/>
                <a:cs typeface="Calibri" panose="020F0502020204030204" pitchFamily="34" charset="0"/>
              </a:rPr>
              <a:t>Fler företag startas upp för att kunna både tvätta pengar men också generera, lagra och transportera brottsvinster.</a:t>
            </a:r>
          </a:p>
          <a:p>
            <a:pPr lvl="0">
              <a:buFont typeface="Arial" panose="020B0604020202020204" pitchFamily="34" charset="0"/>
              <a:buChar char="•"/>
            </a:pPr>
            <a:r>
              <a:rPr lang="sv-SE" sz="1200" dirty="0">
                <a:solidFill>
                  <a:srgbClr val="222222"/>
                </a:solidFill>
                <a:latin typeface="Calibri" panose="020F0502020204030204" pitchFamily="34" charset="0"/>
                <a:ea typeface="Calibri" panose="020F0502020204030204" pitchFamily="34" charset="0"/>
                <a:cs typeface="Calibri" panose="020F0502020204030204" pitchFamily="34" charset="0"/>
              </a:rPr>
              <a:t>Bolag bildas också i syfte att möjliggöra stora brottsvinster genom kreditbedrägeri och skattebrott</a:t>
            </a:r>
          </a:p>
          <a:p>
            <a:pPr lvl="0">
              <a:buFont typeface="Arial" panose="020B0604020202020204" pitchFamily="34" charset="0"/>
              <a:buChar char="•"/>
            </a:pPr>
            <a:r>
              <a:rPr lang="sv-SE" sz="1200" b="1" dirty="0">
                <a:latin typeface="Calibri" panose="020F0502020204030204" pitchFamily="34" charset="0"/>
                <a:ea typeface="Calibri" panose="020F0502020204030204" pitchFamily="34" charset="0"/>
                <a:cs typeface="Calibri" panose="020F0502020204030204" pitchFamily="34" charset="0"/>
              </a:rPr>
              <a:t>Investering av brottsvinster i känsliga branscher  </a:t>
            </a:r>
          </a:p>
          <a:p>
            <a:pPr lvl="2"/>
            <a:r>
              <a:rPr lang="sv-SE" sz="1200" dirty="0">
                <a:latin typeface="Calibri" panose="020F0502020204030204" pitchFamily="34" charset="0"/>
                <a:ea typeface="Calibri" panose="020F0502020204030204" pitchFamily="34" charset="0"/>
                <a:cs typeface="Calibri" panose="020F0502020204030204" pitchFamily="34" charset="0"/>
              </a:rPr>
              <a:t>Säkerhetsbranschen</a:t>
            </a:r>
          </a:p>
          <a:p>
            <a:pPr lvl="2"/>
            <a:r>
              <a:rPr lang="sv-SE" sz="1200" dirty="0">
                <a:latin typeface="Calibri" panose="020F0502020204030204" pitchFamily="34" charset="0"/>
                <a:ea typeface="Calibri" panose="020F0502020204030204" pitchFamily="34" charset="0"/>
                <a:cs typeface="Calibri" panose="020F0502020204030204" pitchFamily="34" charset="0"/>
              </a:rPr>
              <a:t>Kvalificerad välfärdsbrottslighet   </a:t>
            </a:r>
          </a:p>
          <a:p>
            <a:pPr marL="844201" lvl="2" indent="0">
              <a:buNone/>
            </a:pPr>
            <a:endParaRPr lang="sv-SE" sz="1200" dirty="0"/>
          </a:p>
          <a:p>
            <a:pPr marL="0" indent="0">
              <a:buNone/>
            </a:pPr>
            <a:r>
              <a:rPr lang="sv-SE" sz="1600" b="1" dirty="0">
                <a:latin typeface="Calibri" panose="020F0502020204030204" pitchFamily="34" charset="0"/>
                <a:cs typeface="Calibri" panose="020F0502020204030204" pitchFamily="34" charset="0"/>
              </a:rPr>
              <a:t>Aktuell forskning visar </a:t>
            </a:r>
          </a:p>
          <a:p>
            <a:pPr lvl="1" eaLnBrk="0" hangingPunct="0">
              <a:buFont typeface="Arial" panose="020B0604020202020204" pitchFamily="34" charset="0"/>
              <a:buChar char="•"/>
            </a:pPr>
            <a:r>
              <a:rPr lang="sv-SE" sz="1200" dirty="0">
                <a:latin typeface="Calibri" panose="020F0502020204030204" pitchFamily="34" charset="0"/>
                <a:cs typeface="Calibri" panose="020F0502020204030204" pitchFamily="34" charset="0"/>
              </a:rPr>
              <a:t>34% av aktörerna i den organiserade brottsligheten har företagsengagemang, till exempel som styrelseledamot.</a:t>
            </a:r>
          </a:p>
          <a:p>
            <a:pPr lvl="1" eaLnBrk="0" hangingPunct="0">
              <a:buFont typeface="Arial" panose="020B0604020202020204" pitchFamily="34" charset="0"/>
              <a:buChar char="•"/>
            </a:pPr>
            <a:r>
              <a:rPr lang="sv-SE" sz="1200" dirty="0">
                <a:latin typeface="Calibri" panose="020F0502020204030204" pitchFamily="34" charset="0"/>
                <a:cs typeface="Calibri" panose="020F0502020204030204" pitchFamily="34" charset="0"/>
              </a:rPr>
              <a:t>22 000 unika organisationsnummer i allt från enskilda firmor och aktiebolag till olika föreningar har kopplingar till organiserade brottslighet. (organisering i den legala marknaden)</a:t>
            </a:r>
          </a:p>
          <a:p>
            <a:pPr lvl="1" eaLnBrk="0" hangingPunct="0">
              <a:buFont typeface="Arial" panose="020B0604020202020204" pitchFamily="34" charset="0"/>
              <a:buChar char="•"/>
            </a:pPr>
            <a:r>
              <a:rPr lang="sv-SE" sz="1200" dirty="0">
                <a:latin typeface="Calibri" panose="020F0502020204030204" pitchFamily="34" charset="0"/>
                <a:cs typeface="Calibri" panose="020F0502020204030204" pitchFamily="34" charset="0"/>
              </a:rPr>
              <a:t>Närmare 12 % har haft sysselsättning inom ”samhällskänsliga yrken”. </a:t>
            </a:r>
          </a:p>
          <a:p>
            <a:pPr lvl="1" eaLnBrk="0" hangingPunct="0">
              <a:buFont typeface="Arial" panose="020B0604020202020204" pitchFamily="34" charset="0"/>
              <a:buChar char="•"/>
            </a:pPr>
            <a:r>
              <a:rPr lang="sv-SE" sz="1200" dirty="0">
                <a:latin typeface="Calibri" panose="020F0502020204030204" pitchFamily="34" charset="0"/>
                <a:cs typeface="Calibri" panose="020F0502020204030204" pitchFamily="34" charset="0"/>
              </a:rPr>
              <a:t>0,4% av aktörer inom den organiserade brottsligheten har lokalpolitiska förtroendeuppdrag </a:t>
            </a:r>
          </a:p>
          <a:p>
            <a:pPr lvl="1" eaLnBrk="0" hangingPunct="0">
              <a:buFont typeface="Arial" panose="020B0604020202020204" pitchFamily="34" charset="0"/>
              <a:buChar char="•"/>
            </a:pPr>
            <a:r>
              <a:rPr lang="sv-SE" sz="1200" dirty="0">
                <a:latin typeface="Calibri" panose="020F0502020204030204" pitchFamily="34" charset="0"/>
                <a:cs typeface="Calibri" panose="020F0502020204030204" pitchFamily="34" charset="0"/>
              </a:rPr>
              <a:t>Flest personer med företagskoppling finns i grupperna mc-gäng och maffia. </a:t>
            </a:r>
          </a:p>
          <a:p>
            <a:pPr lvl="1" eaLnBrk="0" hangingPunct="0">
              <a:buFont typeface="Arial" panose="020B0604020202020204" pitchFamily="34" charset="0"/>
              <a:buChar char="•"/>
            </a:pPr>
            <a:r>
              <a:rPr lang="sv-SE" sz="1200" dirty="0">
                <a:latin typeface="Calibri" panose="020F0502020204030204" pitchFamily="34" charset="0"/>
                <a:cs typeface="Calibri" panose="020F0502020204030204" pitchFamily="34" charset="0"/>
              </a:rPr>
              <a:t>Det finns samarbete mellan kriminella miljöer och ibland genom medstyrelseledamöter. En del av medstyrelseledamöterna är möjliggörare och samarbetar med olika kriminella grupper i olika miljöer. </a:t>
            </a:r>
          </a:p>
          <a:p>
            <a:pPr marL="0" indent="0">
              <a:buNone/>
            </a:pPr>
            <a:endParaRPr lang="sv-SE"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520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67544" y="409228"/>
            <a:ext cx="7688874" cy="952500"/>
          </a:xfrm>
        </p:spPr>
        <p:txBody>
          <a:bodyPr/>
          <a:lstStyle/>
          <a:p>
            <a:r>
              <a:rPr lang="sv-SE" dirty="0">
                <a:solidFill>
                  <a:srgbClr val="1862A8"/>
                </a:solidFill>
              </a:rPr>
              <a:t>Så här kan vi förstå problemet med ord</a:t>
            </a:r>
            <a:endParaRPr lang="sv-SE" sz="1400" dirty="0">
              <a:solidFill>
                <a:srgbClr val="1862A8"/>
              </a:solidFill>
            </a:endParaRPr>
          </a:p>
        </p:txBody>
      </p:sp>
      <p:sp>
        <p:nvSpPr>
          <p:cNvPr id="34819" name="Rectangle 3"/>
          <p:cNvSpPr>
            <a:spLocks noGrp="1" noChangeArrowheads="1"/>
          </p:cNvSpPr>
          <p:nvPr>
            <p:ph type="body" idx="1"/>
          </p:nvPr>
        </p:nvSpPr>
        <p:spPr>
          <a:xfrm>
            <a:off x="539552" y="1129308"/>
            <a:ext cx="8280920" cy="3557323"/>
          </a:xfrm>
        </p:spPr>
        <p:txBody>
          <a:bodyPr/>
          <a:lstStyle/>
          <a:p>
            <a:pPr marL="0" lvl="0" indent="0">
              <a:buNone/>
            </a:pPr>
            <a:endParaRPr lang="sv-SE" sz="1400" dirty="0">
              <a:solidFill>
                <a:srgbClr val="222222"/>
              </a:solidFill>
              <a:latin typeface="Calibri" panose="020F0502020204030204" pitchFamily="34" charset="0"/>
              <a:cs typeface="Calibri" panose="020F0502020204030204" pitchFamily="34" charset="0"/>
            </a:endParaRPr>
          </a:p>
          <a:p>
            <a:pPr marL="624709" lvl="1" indent="-202608"/>
            <a:r>
              <a:rPr lang="sv-SE" sz="1400" dirty="0">
                <a:solidFill>
                  <a:srgbClr val="222222"/>
                </a:solidFill>
                <a:latin typeface="Calibri" panose="020F0502020204030204" pitchFamily="34" charset="0"/>
                <a:cs typeface="Calibri" panose="020F0502020204030204" pitchFamily="34" charset="0"/>
              </a:rPr>
              <a:t>Stort behov hos samtliga kriminella, våldsbejakande aktörer inom ”illegala marknader”  att konstant hantera brottsvinsterna . </a:t>
            </a:r>
          </a:p>
          <a:p>
            <a:pPr marL="624709" lvl="1" indent="-202608"/>
            <a:r>
              <a:rPr lang="sv-SE" sz="1400" dirty="0">
                <a:solidFill>
                  <a:srgbClr val="222222"/>
                </a:solidFill>
                <a:latin typeface="Calibri" panose="020F0502020204030204" pitchFamily="34" charset="0"/>
                <a:cs typeface="Calibri" panose="020F0502020204030204" pitchFamily="34" charset="0"/>
              </a:rPr>
              <a:t>Bolag utgör ett viktigt brottsverktyg. </a:t>
            </a:r>
          </a:p>
          <a:p>
            <a:pPr marL="624709" lvl="1" indent="-202608"/>
            <a:r>
              <a:rPr lang="sv-SE" sz="1400" dirty="0">
                <a:solidFill>
                  <a:srgbClr val="222222"/>
                </a:solidFill>
                <a:latin typeface="Calibri" panose="020F0502020204030204" pitchFamily="34" charset="0"/>
                <a:cs typeface="Calibri" panose="020F0502020204030204" pitchFamily="34" charset="0"/>
              </a:rPr>
              <a:t>Hantering av brottsvinster döljs av legala strukturer t.ex. företag eller genom att använda kontanter/ kryptovalutor för att dölja illegala verksamhet och bakomliggande huvudmän. </a:t>
            </a:r>
          </a:p>
          <a:p>
            <a:pPr marL="624709" lvl="1" indent="-202608"/>
            <a:r>
              <a:rPr lang="sv-SE" sz="1400" dirty="0">
                <a:solidFill>
                  <a:srgbClr val="222222"/>
                </a:solidFill>
                <a:latin typeface="Calibri" panose="020F0502020204030204" pitchFamily="34" charset="0"/>
                <a:cs typeface="Calibri" panose="020F0502020204030204" pitchFamily="34" charset="0"/>
              </a:rPr>
              <a:t>För att minska upptäktrisken distansera man sig från brotten och använder målvakter, företag som fasad, kapade/ falska eller utnyttjande identiteter .</a:t>
            </a:r>
          </a:p>
          <a:p>
            <a:pPr marL="422101" lvl="1" indent="0">
              <a:buNone/>
            </a:pPr>
            <a:endParaRPr lang="sv-SE" sz="1400" dirty="0">
              <a:solidFill>
                <a:srgbClr val="222222"/>
              </a:solidFill>
              <a:latin typeface="Calibri" panose="020F0502020204030204" pitchFamily="34" charset="0"/>
              <a:cs typeface="Calibri" panose="020F0502020204030204" pitchFamily="34" charset="0"/>
            </a:endParaRPr>
          </a:p>
          <a:p>
            <a:pPr lvl="1"/>
            <a:r>
              <a:rPr lang="sv-SE" sz="1400" dirty="0">
                <a:solidFill>
                  <a:srgbClr val="222222"/>
                </a:solidFill>
                <a:latin typeface="Calibri" panose="020F0502020204030204" pitchFamily="34" charset="0"/>
                <a:cs typeface="Calibri" panose="020F0502020204030204" pitchFamily="34" charset="0"/>
              </a:rPr>
              <a:t>Tillitbaserat välfärdsystem </a:t>
            </a:r>
          </a:p>
          <a:p>
            <a:pPr lvl="2"/>
            <a:r>
              <a:rPr lang="sv-SE" dirty="0">
                <a:solidFill>
                  <a:srgbClr val="222222"/>
                </a:solidFill>
                <a:latin typeface="Calibri" panose="020F0502020204030204" pitchFamily="34" charset="0"/>
                <a:cs typeface="Calibri" panose="020F0502020204030204" pitchFamily="34" charset="0"/>
              </a:rPr>
              <a:t>Lätthet att bilda bolag</a:t>
            </a:r>
          </a:p>
          <a:p>
            <a:pPr lvl="2"/>
            <a:r>
              <a:rPr lang="sv-SE" dirty="0">
                <a:solidFill>
                  <a:srgbClr val="222222"/>
                </a:solidFill>
                <a:latin typeface="Calibri" panose="020F0502020204030204" pitchFamily="34" charset="0"/>
                <a:cs typeface="Calibri" panose="020F0502020204030204" pitchFamily="34" charset="0"/>
              </a:rPr>
              <a:t>Bristande kontroller av tex kreditgivning, bokföring </a:t>
            </a:r>
          </a:p>
          <a:p>
            <a:pPr lvl="2"/>
            <a:r>
              <a:rPr lang="sv-SE" dirty="0">
                <a:solidFill>
                  <a:srgbClr val="222222"/>
                </a:solidFill>
                <a:latin typeface="Calibri" panose="020F0502020204030204" pitchFamily="34" charset="0"/>
                <a:cs typeface="Calibri" panose="020F0502020204030204" pitchFamily="34" charset="0"/>
              </a:rPr>
              <a:t>Utnyttjande av identiteter </a:t>
            </a:r>
          </a:p>
          <a:p>
            <a:pPr lvl="2"/>
            <a:r>
              <a:rPr lang="sv-SE" dirty="0">
                <a:solidFill>
                  <a:srgbClr val="222222"/>
                </a:solidFill>
                <a:latin typeface="Calibri" panose="020F0502020204030204" pitchFamily="34" charset="0"/>
                <a:cs typeface="Calibri" panose="020F0502020204030204" pitchFamily="34" charset="0"/>
              </a:rPr>
              <a:t>Föreningsbidragskontroller? </a:t>
            </a:r>
          </a:p>
          <a:p>
            <a:pPr marL="202608" lvl="0" indent="-202608"/>
            <a:endParaRPr lang="sv-SE" sz="1000" dirty="0">
              <a:solidFill>
                <a:srgbClr val="222222"/>
              </a:solidFill>
              <a:latin typeface="Calibri" panose="020F0502020204030204" pitchFamily="34" charset="0"/>
              <a:cs typeface="Calibri" panose="020F0502020204030204" pitchFamily="34" charset="0"/>
            </a:endParaRPr>
          </a:p>
          <a:p>
            <a:endParaRPr lang="sv-SE" dirty="0"/>
          </a:p>
        </p:txBody>
      </p:sp>
      <p:sp>
        <p:nvSpPr>
          <p:cNvPr id="2" name="textruta 1">
            <a:extLst>
              <a:ext uri="{FF2B5EF4-FFF2-40B4-BE49-F238E27FC236}">
                <a16:creationId xmlns:a16="http://schemas.microsoft.com/office/drawing/2014/main" id="{E1F8699B-CF02-46EF-B3D3-9972EAD6A2A3}"/>
              </a:ext>
            </a:extLst>
          </p:cNvPr>
          <p:cNvSpPr txBox="1"/>
          <p:nvPr/>
        </p:nvSpPr>
        <p:spPr>
          <a:xfrm>
            <a:off x="5436096" y="270728"/>
            <a:ext cx="3528392"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20000"/>
              </a:spcBef>
              <a:spcAft>
                <a:spcPct val="0"/>
              </a:spcAft>
              <a:buClrTx/>
              <a:buSzPct val="100000"/>
              <a:buFontTx/>
              <a:buNone/>
              <a:tabLst/>
              <a:defRPr/>
            </a:pPr>
            <a:r>
              <a:rPr kumimoji="0" lang="sv-SE" sz="1050" b="0" i="0" u="none" strike="noStrike" kern="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Enkelt </a:t>
            </a:r>
            <a:r>
              <a:rPr lang="sv-SE" sz="1050" kern="0" dirty="0">
                <a:solidFill>
                  <a:srgbClr val="222222"/>
                </a:solidFill>
                <a:latin typeface="Calibri" panose="020F0502020204030204" pitchFamily="34" charset="0"/>
                <a:cs typeface="Calibri" panose="020F0502020204030204" pitchFamily="34" charset="0"/>
              </a:rPr>
              <a:t>att </a:t>
            </a:r>
            <a:r>
              <a:rPr kumimoji="0" lang="sv-SE" sz="1050" b="0" i="0" u="none" strike="noStrike" kern="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begå , </a:t>
            </a:r>
            <a:r>
              <a:rPr kumimoji="0" lang="sv-SE" sz="1200" b="0" i="0" u="none" strike="noStrike" kern="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låg</a:t>
            </a:r>
            <a:r>
              <a:rPr kumimoji="0" lang="sv-SE" sz="1050" b="0" i="0" u="none" strike="noStrike" kern="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upptäcktsrisk, ganska låga sanktioner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3ED6213-1161-45E1-86CB-CF00800FE005}"/>
              </a:ext>
            </a:extLst>
          </p:cNvPr>
          <p:cNvSpPr>
            <a:spLocks noGrp="1"/>
          </p:cNvSpPr>
          <p:nvPr>
            <p:ph type="title"/>
          </p:nvPr>
        </p:nvSpPr>
        <p:spPr>
          <a:xfrm>
            <a:off x="727563" y="32792"/>
            <a:ext cx="7688874" cy="952500"/>
          </a:xfrm>
        </p:spPr>
        <p:txBody>
          <a:bodyPr/>
          <a:lstStyle/>
          <a:p>
            <a:r>
              <a:rPr lang="sv-SE" dirty="0"/>
              <a:t>Exemplet </a:t>
            </a:r>
            <a:r>
              <a:rPr lang="sv-SE" dirty="0" err="1"/>
              <a:t>Hawala</a:t>
            </a:r>
            <a:r>
              <a:rPr lang="sv-SE" dirty="0"/>
              <a:t> (informella banksystem)</a:t>
            </a:r>
          </a:p>
        </p:txBody>
      </p:sp>
      <p:sp>
        <p:nvSpPr>
          <p:cNvPr id="3" name="Platshållare för innehåll 2">
            <a:extLst>
              <a:ext uri="{FF2B5EF4-FFF2-40B4-BE49-F238E27FC236}">
                <a16:creationId xmlns:a16="http://schemas.microsoft.com/office/drawing/2014/main" id="{C9928B9A-E8A0-4F00-A661-83C7EB74270F}"/>
              </a:ext>
            </a:extLst>
          </p:cNvPr>
          <p:cNvSpPr>
            <a:spLocks noGrp="1"/>
          </p:cNvSpPr>
          <p:nvPr>
            <p:ph idx="1"/>
          </p:nvPr>
        </p:nvSpPr>
        <p:spPr>
          <a:xfrm>
            <a:off x="734451" y="771221"/>
            <a:ext cx="6696744" cy="3269291"/>
          </a:xfrm>
        </p:spPr>
        <p:txBody>
          <a:bodyPr/>
          <a:lstStyle/>
          <a:p>
            <a:pPr marL="422101" lvl="1" indent="0">
              <a:buNone/>
            </a:pPr>
            <a:endParaRPr lang="sv-SE" sz="900" b="1" dirty="0">
              <a:solidFill>
                <a:srgbClr val="000000"/>
              </a:solidFill>
              <a:latin typeface="Calibri" panose="020F0502020204030204" pitchFamily="34" charset="0"/>
              <a:cs typeface="Calibri" panose="020F0502020204030204" pitchFamily="34" charset="0"/>
            </a:endParaRPr>
          </a:p>
          <a:p>
            <a:pPr lvl="1"/>
            <a:r>
              <a:rPr lang="sv-SE" sz="1200" dirty="0" err="1">
                <a:solidFill>
                  <a:srgbClr val="000000"/>
                </a:solidFill>
                <a:latin typeface="Calibri" panose="020F0502020204030204" pitchFamily="34" charset="0"/>
                <a:cs typeface="Calibri" panose="020F0502020204030204" pitchFamily="34" charset="0"/>
              </a:rPr>
              <a:t>Hawala</a:t>
            </a:r>
            <a:r>
              <a:rPr lang="sv-SE" sz="1200" dirty="0">
                <a:solidFill>
                  <a:srgbClr val="000000"/>
                </a:solidFill>
                <a:latin typeface="Calibri" panose="020F0502020204030204" pitchFamily="34" charset="0"/>
                <a:cs typeface="Calibri" panose="020F0502020204030204" pitchFamily="34" charset="0"/>
              </a:rPr>
              <a:t> används systematiskt för att kunna hantera (flytta och återinvestera) brottvinster nationellt och internationellt.</a:t>
            </a:r>
            <a:endParaRPr lang="sv-SE" sz="1200" b="1" dirty="0">
              <a:solidFill>
                <a:srgbClr val="000000"/>
              </a:solidFill>
              <a:latin typeface="Calibri" panose="020F0502020204030204" pitchFamily="34" charset="0"/>
              <a:cs typeface="Calibri" panose="020F0502020204030204" pitchFamily="34" charset="0"/>
            </a:endParaRPr>
          </a:p>
          <a:p>
            <a:pPr lvl="1"/>
            <a:r>
              <a:rPr lang="sv-SE" sz="1200" dirty="0">
                <a:solidFill>
                  <a:srgbClr val="222222"/>
                </a:solidFill>
                <a:latin typeface="Calibri" panose="020F0502020204030204" pitchFamily="34" charset="0"/>
                <a:cs typeface="Calibri" panose="020F0502020204030204" pitchFamily="34" charset="0"/>
              </a:rPr>
              <a:t>Växlingsverksamheter är kritiska för kriminella miljöer och bedöms fortsätta vara kontantintensiv.</a:t>
            </a:r>
          </a:p>
          <a:p>
            <a:pPr lvl="1"/>
            <a:r>
              <a:rPr lang="sv-SE" sz="1200" dirty="0">
                <a:solidFill>
                  <a:srgbClr val="222222"/>
                </a:solidFill>
                <a:latin typeface="Calibri" panose="020F0502020204030204" pitchFamily="34" charset="0"/>
                <a:cs typeface="Calibri" panose="020F0502020204030204" pitchFamily="34" charset="0"/>
              </a:rPr>
              <a:t>Framgångsrika insatser har tagit bort en del centrala växlingsverksamheter.</a:t>
            </a:r>
          </a:p>
          <a:p>
            <a:pPr lvl="1"/>
            <a:r>
              <a:rPr lang="sv-SE" sz="1200" dirty="0">
                <a:solidFill>
                  <a:srgbClr val="222222"/>
                </a:solidFill>
                <a:latin typeface="Calibri" panose="020F0502020204030204" pitchFamily="34" charset="0"/>
                <a:cs typeface="Calibri" panose="020F0502020204030204" pitchFamily="34" charset="0"/>
              </a:rPr>
              <a:t>Antalet aktörer som möjliggör illegal valutaväxling är fortfarande stort eftersom nya kliver fram. </a:t>
            </a:r>
          </a:p>
          <a:p>
            <a:pPr lvl="1"/>
            <a:r>
              <a:rPr lang="sv-SE" sz="1200" dirty="0">
                <a:solidFill>
                  <a:srgbClr val="222222"/>
                </a:solidFill>
                <a:latin typeface="Calibri" panose="020F0502020204030204" pitchFamily="34" charset="0"/>
                <a:cs typeface="Calibri" panose="020F0502020204030204" pitchFamily="34" charset="0"/>
              </a:rPr>
              <a:t>Relativt enkelt att starta upp företag som kan bedriva valutaväxling och penningöverföring.</a:t>
            </a:r>
          </a:p>
          <a:p>
            <a:pPr marL="422101" lvl="1" indent="0">
              <a:buNone/>
            </a:pPr>
            <a:r>
              <a:rPr lang="sv-SE" sz="1200" dirty="0">
                <a:solidFill>
                  <a:srgbClr val="222222"/>
                </a:solidFill>
                <a:latin typeface="Calibri" panose="020F0502020204030204" pitchFamily="34" charset="0"/>
                <a:cs typeface="Calibri" panose="020F0502020204030204" pitchFamily="34" charset="0"/>
              </a:rPr>
              <a:t> </a:t>
            </a:r>
          </a:p>
          <a:p>
            <a:pPr marL="844201" lvl="2" indent="0">
              <a:buNone/>
            </a:pPr>
            <a:r>
              <a:rPr lang="sv-SE" sz="1200" dirty="0">
                <a:latin typeface="Calibri" panose="020F0502020204030204" pitchFamily="34" charset="0"/>
                <a:cs typeface="Calibri" panose="020F0502020204030204" pitchFamily="34" charset="0"/>
              </a:rPr>
              <a:t>Dessa verksamheter nyttjas som en viktig del i den kriminella infrastruktur som används vid storskalig näringspenningtvätt, och kan samtidigt fungera som en legitim fasad med syfte att dölja brottsligheten och missleda myndigheter. Att kriminella personer och grupperingar utnyttjar denna möjlighet är därför sannolikt.</a:t>
            </a:r>
          </a:p>
          <a:p>
            <a:pPr marL="844201" lvl="2" indent="0">
              <a:buNone/>
            </a:pPr>
            <a:endParaRPr lang="sv-SE" sz="1200" dirty="0">
              <a:solidFill>
                <a:srgbClr val="222222"/>
              </a:solidFill>
              <a:latin typeface="Calibri" panose="020F0502020204030204" pitchFamily="34" charset="0"/>
              <a:cs typeface="Calibri" panose="020F0502020204030204" pitchFamily="34" charset="0"/>
            </a:endParaRPr>
          </a:p>
          <a:p>
            <a:pPr lvl="1"/>
            <a:r>
              <a:rPr lang="sv-SE" sz="1200" dirty="0">
                <a:solidFill>
                  <a:srgbClr val="222222"/>
                </a:solidFill>
                <a:latin typeface="Calibri" panose="020F0502020204030204" pitchFamily="34" charset="0"/>
                <a:cs typeface="Calibri" panose="020F0502020204030204" pitchFamily="34" charset="0"/>
              </a:rPr>
              <a:t>De fristående växlingskontoren med lokalisering i större eller mellanstora städer är riskfaktorer.</a:t>
            </a:r>
          </a:p>
          <a:p>
            <a:pPr lvl="1"/>
            <a:r>
              <a:rPr lang="sv-SE" sz="1200" dirty="0">
                <a:solidFill>
                  <a:srgbClr val="222222"/>
                </a:solidFill>
                <a:latin typeface="Calibri" panose="020F0502020204030204" pitchFamily="34" charset="0"/>
                <a:cs typeface="Calibri" panose="020F0502020204030204" pitchFamily="34" charset="0"/>
              </a:rPr>
              <a:t>De har ofta tillgång till informella betalningsnätverk  och kurirverksamheter, som ofta är integrerade i den brottsliga verksamheten.</a:t>
            </a:r>
          </a:p>
          <a:p>
            <a:pPr marL="422101" lvl="1" indent="0">
              <a:buNone/>
            </a:pPr>
            <a:endParaRPr lang="sv-SE" sz="1200" dirty="0">
              <a:solidFill>
                <a:srgbClr val="222222"/>
              </a:solidFill>
              <a:latin typeface="Calibri" panose="020F0502020204030204" pitchFamily="34" charset="0"/>
              <a:cs typeface="Calibri" panose="020F0502020204030204" pitchFamily="34" charset="0"/>
            </a:endParaRPr>
          </a:p>
          <a:p>
            <a:pPr lvl="1"/>
            <a:r>
              <a:rPr lang="sv-SE" sz="1200" dirty="0">
                <a:solidFill>
                  <a:srgbClr val="222222"/>
                </a:solidFill>
                <a:latin typeface="Calibri" panose="020F0502020204030204" pitchFamily="34" charset="0"/>
                <a:cs typeface="Calibri" panose="020F0502020204030204" pitchFamily="34" charset="0"/>
              </a:rPr>
              <a:t>Informella växlingsverksamheter  utgör en betydande risk och finns etablerade över hela landet.</a:t>
            </a:r>
          </a:p>
          <a:p>
            <a:pPr lvl="1"/>
            <a:r>
              <a:rPr lang="sv-SE" sz="1200" dirty="0">
                <a:solidFill>
                  <a:srgbClr val="222222"/>
                </a:solidFill>
                <a:latin typeface="Calibri" panose="020F0502020204030204" pitchFamily="34" charset="0"/>
                <a:cs typeface="Calibri" panose="020F0502020204030204" pitchFamily="34" charset="0"/>
              </a:rPr>
              <a:t>De</a:t>
            </a:r>
            <a:r>
              <a:rPr lang="sv-SE" sz="1200" dirty="0">
                <a:latin typeface="Calibri" panose="020F0502020204030204" pitchFamily="34" charset="0"/>
                <a:cs typeface="Calibri" panose="020F0502020204030204" pitchFamily="34" charset="0"/>
              </a:rPr>
              <a:t> nås av myndigheters tillsyn och göms ofta bakom en till synes legitim företagsfasad.</a:t>
            </a:r>
            <a:endParaRPr lang="sv-SE" sz="1100" dirty="0">
              <a:latin typeface="Calibri" panose="020F0502020204030204" pitchFamily="34" charset="0"/>
              <a:cs typeface="Calibri" panose="020F0502020204030204" pitchFamily="34" charset="0"/>
            </a:endParaRPr>
          </a:p>
          <a:p>
            <a:endParaRPr lang="sv-SE" dirty="0"/>
          </a:p>
        </p:txBody>
      </p:sp>
      <p:sp>
        <p:nvSpPr>
          <p:cNvPr id="2" name="Rektangel: rundade hörn 1">
            <a:extLst>
              <a:ext uri="{FF2B5EF4-FFF2-40B4-BE49-F238E27FC236}">
                <a16:creationId xmlns:a16="http://schemas.microsoft.com/office/drawing/2014/main" id="{EC59EE25-9788-4C15-8751-F8AE55B3A9EF}"/>
              </a:ext>
            </a:extLst>
          </p:cNvPr>
          <p:cNvSpPr/>
          <p:nvPr/>
        </p:nvSpPr>
        <p:spPr bwMode="auto">
          <a:xfrm>
            <a:off x="1223628" y="2569468"/>
            <a:ext cx="6696744" cy="952500"/>
          </a:xfrm>
          <a:prstGeom prst="round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6239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8C9746-B428-4A97-9A5D-614210E902BF}"/>
              </a:ext>
            </a:extLst>
          </p:cNvPr>
          <p:cNvSpPr>
            <a:spLocks noGrp="1"/>
          </p:cNvSpPr>
          <p:nvPr>
            <p:ph type="title"/>
          </p:nvPr>
        </p:nvSpPr>
        <p:spPr/>
        <p:txBody>
          <a:bodyPr/>
          <a:lstStyle/>
          <a:p>
            <a:r>
              <a:rPr lang="sv-SE" sz="2400" dirty="0"/>
              <a:t>Affärsmodellsupplägg</a:t>
            </a:r>
          </a:p>
        </p:txBody>
      </p:sp>
      <p:sp>
        <p:nvSpPr>
          <p:cNvPr id="3" name="Platshållare för innehåll 2">
            <a:extLst>
              <a:ext uri="{FF2B5EF4-FFF2-40B4-BE49-F238E27FC236}">
                <a16:creationId xmlns:a16="http://schemas.microsoft.com/office/drawing/2014/main" id="{56BF22D9-3C47-4381-B97A-101315C75F37}"/>
              </a:ext>
            </a:extLst>
          </p:cNvPr>
          <p:cNvSpPr>
            <a:spLocks noGrp="1"/>
          </p:cNvSpPr>
          <p:nvPr>
            <p:ph sz="half" idx="1"/>
          </p:nvPr>
        </p:nvSpPr>
        <p:spPr/>
        <p:txBody>
          <a:bodyPr/>
          <a:lstStyle/>
          <a:p>
            <a:r>
              <a:rPr lang="sv-SE" sz="1400" dirty="0"/>
              <a:t>World </a:t>
            </a:r>
            <a:r>
              <a:rPr lang="sv-SE" sz="1400" dirty="0" err="1"/>
              <a:t>exchange</a:t>
            </a:r>
            <a:r>
              <a:rPr lang="sv-SE" sz="1400" dirty="0"/>
              <a:t> - Södermalm, Stockholm (2020)</a:t>
            </a:r>
          </a:p>
          <a:p>
            <a:r>
              <a:rPr lang="sv-SE" sz="1400" dirty="0"/>
              <a:t>15 miljoner i kontanter</a:t>
            </a:r>
          </a:p>
          <a:p>
            <a:r>
              <a:rPr lang="sv-SE" sz="1400" dirty="0"/>
              <a:t>Över 200 miljoner totalt</a:t>
            </a:r>
          </a:p>
          <a:p>
            <a:r>
              <a:rPr lang="sv-SE" sz="1400" dirty="0"/>
              <a:t>12 dömda (10 överklagade)</a:t>
            </a:r>
          </a:p>
          <a:p>
            <a:r>
              <a:rPr lang="sv-SE" sz="1400" dirty="0"/>
              <a:t>Stora tillgångar förverkade</a:t>
            </a:r>
          </a:p>
          <a:p>
            <a:pPr marL="0" indent="0">
              <a:buNone/>
            </a:pPr>
            <a:r>
              <a:rPr lang="sv-SE" dirty="0"/>
              <a:t>	</a:t>
            </a:r>
          </a:p>
        </p:txBody>
      </p:sp>
      <p:sp>
        <p:nvSpPr>
          <p:cNvPr id="4" name="Platshållare för innehåll 3">
            <a:extLst>
              <a:ext uri="{FF2B5EF4-FFF2-40B4-BE49-F238E27FC236}">
                <a16:creationId xmlns:a16="http://schemas.microsoft.com/office/drawing/2014/main" id="{57C5CEC9-D79E-4629-998A-8E8096316889}"/>
              </a:ext>
            </a:extLst>
          </p:cNvPr>
          <p:cNvSpPr>
            <a:spLocks noGrp="1"/>
          </p:cNvSpPr>
          <p:nvPr>
            <p:ph sz="half" idx="2"/>
          </p:nvPr>
        </p:nvSpPr>
        <p:spPr>
          <a:xfrm>
            <a:off x="5327488" y="1345332"/>
            <a:ext cx="3799743" cy="3544168"/>
          </a:xfrm>
        </p:spPr>
        <p:txBody>
          <a:bodyPr/>
          <a:lstStyle/>
          <a:p>
            <a:endParaRPr lang="sv-SE" dirty="0"/>
          </a:p>
          <a:p>
            <a:endParaRPr lang="sv-SE" dirty="0"/>
          </a:p>
          <a:p>
            <a:endParaRPr lang="sv-SE" dirty="0"/>
          </a:p>
          <a:p>
            <a:r>
              <a:rPr lang="sv-SE" sz="2000" dirty="0"/>
              <a:t>Tänkbara </a:t>
            </a:r>
            <a:r>
              <a:rPr lang="sv-SE" sz="2000" dirty="0" err="1"/>
              <a:t>riskverksamheter</a:t>
            </a:r>
            <a:endParaRPr lang="sv-SE" sz="2000" dirty="0"/>
          </a:p>
          <a:p>
            <a:pPr lvl="1"/>
            <a:r>
              <a:rPr lang="sv-SE" sz="1800" dirty="0"/>
              <a:t>Växlingskontor</a:t>
            </a:r>
          </a:p>
          <a:p>
            <a:pPr lvl="1"/>
            <a:r>
              <a:rPr lang="sv-SE" sz="1800" dirty="0"/>
              <a:t>Föreningar</a:t>
            </a:r>
          </a:p>
          <a:p>
            <a:pPr lvl="1"/>
            <a:r>
              <a:rPr lang="sv-SE" sz="1800" dirty="0"/>
              <a:t>Frisörer</a:t>
            </a:r>
          </a:p>
          <a:p>
            <a:pPr lvl="1"/>
            <a:r>
              <a:rPr lang="sv-SE" sz="1800" dirty="0"/>
              <a:t>Kiosker</a:t>
            </a:r>
          </a:p>
          <a:p>
            <a:pPr lvl="1"/>
            <a:r>
              <a:rPr lang="sv-SE" sz="1800" dirty="0"/>
              <a:t>Krogmiljöer</a:t>
            </a:r>
          </a:p>
          <a:p>
            <a:pPr lvl="1"/>
            <a:r>
              <a:rPr lang="sv-SE" sz="1800" dirty="0"/>
              <a:t>Övriga verksamheter</a:t>
            </a:r>
          </a:p>
        </p:txBody>
      </p:sp>
      <p:pic>
        <p:nvPicPr>
          <p:cNvPr id="5" name="Bildobjekt 4">
            <a:extLst>
              <a:ext uri="{FF2B5EF4-FFF2-40B4-BE49-F238E27FC236}">
                <a16:creationId xmlns:a16="http://schemas.microsoft.com/office/drawing/2014/main" id="{CB1730A8-56C7-4694-881F-B678D48C8F5E}"/>
              </a:ext>
            </a:extLst>
          </p:cNvPr>
          <p:cNvPicPr>
            <a:picLocks noChangeAspect="1"/>
          </p:cNvPicPr>
          <p:nvPr/>
        </p:nvPicPr>
        <p:blipFill>
          <a:blip r:embed="rId2"/>
          <a:stretch>
            <a:fillRect/>
          </a:stretch>
        </p:blipFill>
        <p:spPr>
          <a:xfrm>
            <a:off x="323528" y="3086532"/>
            <a:ext cx="4605696" cy="1645987"/>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F610DEC0-49C3-4D21-9409-24C07373DB23}"/>
              </a:ext>
            </a:extLst>
          </p:cNvPr>
          <p:cNvPicPr>
            <a:picLocks noChangeAspect="1"/>
          </p:cNvPicPr>
          <p:nvPr/>
        </p:nvPicPr>
        <p:blipFill>
          <a:blip r:embed="rId3"/>
          <a:stretch>
            <a:fillRect/>
          </a:stretch>
        </p:blipFill>
        <p:spPr>
          <a:xfrm>
            <a:off x="4779088" y="85781"/>
            <a:ext cx="2448272" cy="2368437"/>
          </a:xfrm>
          <a:prstGeom prst="rect">
            <a:avLst/>
          </a:prstGeom>
        </p:spPr>
      </p:pic>
      <p:sp>
        <p:nvSpPr>
          <p:cNvPr id="12" name="Rektangel: rundade hörn 11">
            <a:extLst>
              <a:ext uri="{FF2B5EF4-FFF2-40B4-BE49-F238E27FC236}">
                <a16:creationId xmlns:a16="http://schemas.microsoft.com/office/drawing/2014/main" id="{05DE5F72-400F-4833-ABC9-9EF25620C1E8}"/>
              </a:ext>
            </a:extLst>
          </p:cNvPr>
          <p:cNvSpPr/>
          <p:nvPr/>
        </p:nvSpPr>
        <p:spPr bwMode="auto">
          <a:xfrm>
            <a:off x="1979712" y="4535196"/>
            <a:ext cx="1008112" cy="171337"/>
          </a:xfrm>
          <a:prstGeom prst="roundRect">
            <a:avLst/>
          </a:pr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6519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67544" y="193204"/>
            <a:ext cx="7787208" cy="617439"/>
          </a:xfrm>
        </p:spPr>
        <p:txBody>
          <a:bodyPr/>
          <a:lstStyle/>
          <a:p>
            <a:r>
              <a:rPr lang="sv-SE" sz="2400" dirty="0"/>
              <a:t>	Framåt - vad blir viktigt att fundera på för er?</a:t>
            </a:r>
            <a:endParaRPr lang="sv-SE" sz="2400" dirty="0">
              <a:solidFill>
                <a:srgbClr val="1862A8"/>
              </a:solidFill>
            </a:endParaRPr>
          </a:p>
        </p:txBody>
      </p:sp>
      <p:sp>
        <p:nvSpPr>
          <p:cNvPr id="4" name="Platshållare för innehåll 2">
            <a:extLst>
              <a:ext uri="{FF2B5EF4-FFF2-40B4-BE49-F238E27FC236}">
                <a16:creationId xmlns:a16="http://schemas.microsoft.com/office/drawing/2014/main" id="{A7BB9908-289B-4736-9D5A-9DEF43BEF4EC}"/>
              </a:ext>
            </a:extLst>
          </p:cNvPr>
          <p:cNvSpPr txBox="1">
            <a:spLocks/>
          </p:cNvSpPr>
          <p:nvPr/>
        </p:nvSpPr>
        <p:spPr bwMode="auto">
          <a:xfrm>
            <a:off x="467544" y="1129308"/>
            <a:ext cx="8129703"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176" tIns="35456" rIns="63176" bIns="35456" numCol="1" anchor="t" anchorCtr="0" compatLnSpc="1">
            <a:prstTxWarp prst="textNoShape">
              <a:avLst/>
            </a:prstTxWarp>
          </a:bodyPr>
          <a:lstStyle>
            <a:lvl1pPr marL="168840" indent="-168840" algn="l" rtl="0" eaLnBrk="1" fontAlgn="base" hangingPunct="1">
              <a:spcBef>
                <a:spcPct val="20000"/>
              </a:spcBef>
              <a:spcAft>
                <a:spcPct val="0"/>
              </a:spcAft>
              <a:buSzPct val="100000"/>
              <a:buChar char="•"/>
              <a:defRPr sz="2100">
                <a:solidFill>
                  <a:schemeClr val="tx1"/>
                </a:solidFill>
                <a:latin typeface="+mn-lt"/>
                <a:ea typeface="+mn-ea"/>
                <a:cs typeface="+mn-cs"/>
              </a:defRPr>
            </a:lvl1pPr>
            <a:lvl2pPr marL="590941" indent="-168840" algn="l" rtl="0" eaLnBrk="1" fontAlgn="base" hangingPunct="1">
              <a:spcBef>
                <a:spcPct val="20000"/>
              </a:spcBef>
              <a:spcAft>
                <a:spcPct val="0"/>
              </a:spcAft>
              <a:buSzPct val="100000"/>
              <a:buChar char="–"/>
              <a:defRPr sz="1800">
                <a:solidFill>
                  <a:srgbClr val="4D4D4D"/>
                </a:solidFill>
                <a:latin typeface="+mn-lt"/>
              </a:defRPr>
            </a:lvl2pPr>
            <a:lvl3pPr marL="1046809" indent="-202608" algn="l" rtl="0" eaLnBrk="1" fontAlgn="base" hangingPunct="1">
              <a:spcBef>
                <a:spcPct val="20000"/>
              </a:spcBef>
              <a:spcAft>
                <a:spcPct val="0"/>
              </a:spcAft>
              <a:buSzPct val="100000"/>
              <a:buChar char="•"/>
              <a:defRPr sz="1400">
                <a:solidFill>
                  <a:srgbClr val="4D4D4D"/>
                </a:solidFill>
                <a:latin typeface="+mn-lt"/>
              </a:defRPr>
            </a:lvl3pPr>
            <a:lvl4pPr marL="1418257" indent="-202608" algn="l" rtl="0" eaLnBrk="1" fontAlgn="base" hangingPunct="1">
              <a:spcBef>
                <a:spcPct val="20000"/>
              </a:spcBef>
              <a:spcAft>
                <a:spcPct val="0"/>
              </a:spcAft>
              <a:buSzPct val="100000"/>
              <a:buChar char="–"/>
              <a:defRPr sz="1200">
                <a:solidFill>
                  <a:schemeClr val="tx1"/>
                </a:solidFill>
                <a:latin typeface="+mn-lt"/>
              </a:defRPr>
            </a:lvl4pPr>
            <a:lvl5pPr marL="1823474" indent="-202608" algn="l" rtl="0" eaLnBrk="1" fontAlgn="base" hangingPunct="1">
              <a:spcBef>
                <a:spcPct val="20000"/>
              </a:spcBef>
              <a:spcAft>
                <a:spcPct val="0"/>
              </a:spcAft>
              <a:buSzPct val="100000"/>
              <a:buChar char="»"/>
              <a:defRPr sz="1200">
                <a:solidFill>
                  <a:schemeClr val="tx1"/>
                </a:solidFill>
                <a:latin typeface="+mn-lt"/>
              </a:defRPr>
            </a:lvl5pPr>
            <a:lvl6pPr marL="2228690" indent="-202608" algn="l" rtl="0" eaLnBrk="1" fontAlgn="base" hangingPunct="1">
              <a:spcBef>
                <a:spcPct val="20000"/>
              </a:spcBef>
              <a:spcAft>
                <a:spcPct val="0"/>
              </a:spcAft>
              <a:buSzPct val="100000"/>
              <a:buChar char="»"/>
              <a:defRPr sz="1200">
                <a:solidFill>
                  <a:schemeClr val="tx1"/>
                </a:solidFill>
                <a:latin typeface="+mn-lt"/>
              </a:defRPr>
            </a:lvl6pPr>
            <a:lvl7pPr marL="2633906" indent="-202608" algn="l" rtl="0" eaLnBrk="1" fontAlgn="base" hangingPunct="1">
              <a:spcBef>
                <a:spcPct val="20000"/>
              </a:spcBef>
              <a:spcAft>
                <a:spcPct val="0"/>
              </a:spcAft>
              <a:buSzPct val="100000"/>
              <a:buChar char="»"/>
              <a:defRPr sz="1200">
                <a:solidFill>
                  <a:schemeClr val="tx1"/>
                </a:solidFill>
                <a:latin typeface="+mn-lt"/>
              </a:defRPr>
            </a:lvl7pPr>
            <a:lvl8pPr marL="3039123" indent="-202608" algn="l" rtl="0" eaLnBrk="1" fontAlgn="base" hangingPunct="1">
              <a:spcBef>
                <a:spcPct val="20000"/>
              </a:spcBef>
              <a:spcAft>
                <a:spcPct val="0"/>
              </a:spcAft>
              <a:buSzPct val="100000"/>
              <a:buChar char="»"/>
              <a:defRPr sz="1200">
                <a:solidFill>
                  <a:schemeClr val="tx1"/>
                </a:solidFill>
                <a:latin typeface="+mn-lt"/>
              </a:defRPr>
            </a:lvl8pPr>
            <a:lvl9pPr marL="3444339" indent="-202608" algn="l" rtl="0" eaLnBrk="1" fontAlgn="base" hangingPunct="1">
              <a:spcBef>
                <a:spcPct val="20000"/>
              </a:spcBef>
              <a:spcAft>
                <a:spcPct val="0"/>
              </a:spcAft>
              <a:buSzPct val="100000"/>
              <a:buChar char="»"/>
              <a:defRPr sz="1200">
                <a:solidFill>
                  <a:schemeClr val="tx1"/>
                </a:solidFill>
                <a:latin typeface="+mn-lt"/>
              </a:defRPr>
            </a:lvl9pPr>
          </a:lstStyle>
          <a:p>
            <a:pPr marL="151956" marR="0" lvl="0" indent="-151956" algn="l" defTabSz="822960" rtl="0" eaLnBrk="1" fontAlgn="base" latinLnBrk="0" hangingPunct="1">
              <a:lnSpc>
                <a:spcPct val="100000"/>
              </a:lnSpc>
              <a:spcBef>
                <a:spcPct val="20000"/>
              </a:spcBef>
              <a:spcAft>
                <a:spcPct val="0"/>
              </a:spcAft>
              <a:buClrTx/>
              <a:buSzPct val="100000"/>
              <a:buFont typeface="Arial" panose="020B0604020202020204" pitchFamily="34" charset="0"/>
              <a:buChar char="•"/>
              <a:tabLst/>
              <a:defRPr/>
            </a:pPr>
            <a:r>
              <a:rPr kumimoji="0" lang="sv-SE" sz="16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Samhället måste i större omfattning se den organiserade brottsligheten utifrån ett helhetsperspektiv.</a:t>
            </a:r>
          </a:p>
          <a:p>
            <a:pPr marL="0" marR="0" lvl="0" indent="0" algn="l" defTabSz="822960" rtl="0" eaLnBrk="1" fontAlgn="base" latinLnBrk="0" hangingPunct="1">
              <a:lnSpc>
                <a:spcPct val="100000"/>
              </a:lnSpc>
              <a:spcBef>
                <a:spcPct val="20000"/>
              </a:spcBef>
              <a:spcAft>
                <a:spcPct val="0"/>
              </a:spcAft>
              <a:buClrTx/>
              <a:buSzPct val="100000"/>
              <a:buNone/>
              <a:tabLst/>
              <a:defRPr/>
            </a:pPr>
            <a:endParaRPr kumimoji="0" lang="sv-SE" sz="16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endParaRPr>
          </a:p>
          <a:p>
            <a:pPr marL="151956" marR="0" lvl="0" indent="-151956" algn="l" defTabSz="822960" rtl="0" eaLnBrk="1" fontAlgn="base" latinLnBrk="0" hangingPunct="1">
              <a:lnSpc>
                <a:spcPct val="100000"/>
              </a:lnSpc>
              <a:spcBef>
                <a:spcPct val="20000"/>
              </a:spcBef>
              <a:spcAft>
                <a:spcPct val="0"/>
              </a:spcAft>
              <a:buClrTx/>
              <a:buSzPct val="100000"/>
              <a:buFont typeface="Arial" panose="020B0604020202020204" pitchFamily="34" charset="0"/>
              <a:buChar char="•"/>
              <a:tabLst/>
              <a:defRPr/>
            </a:pPr>
            <a:r>
              <a:rPr kumimoji="0" lang="sv-SE" sz="16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Reducera den kriminella förmågan till att använda företag/föreningar samt personuppgifter som brottsverktyg. Fungerar systemet stöd och kontroll?</a:t>
            </a:r>
          </a:p>
          <a:p>
            <a:pPr marL="151956" marR="0" lvl="0" indent="-151956" algn="l" defTabSz="822960" rtl="0" eaLnBrk="1" fontAlgn="base" latinLnBrk="0" hangingPunct="1">
              <a:lnSpc>
                <a:spcPct val="100000"/>
              </a:lnSpc>
              <a:spcBef>
                <a:spcPct val="20000"/>
              </a:spcBef>
              <a:spcAft>
                <a:spcPct val="0"/>
              </a:spcAft>
              <a:buClrTx/>
              <a:buSzPct val="100000"/>
              <a:buFont typeface="Arial" panose="020B0604020202020204" pitchFamily="34" charset="0"/>
              <a:buChar char="•"/>
              <a:tabLst/>
              <a:defRPr/>
            </a:pPr>
            <a:endParaRPr kumimoji="0" lang="sv-SE" sz="16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endParaRPr>
          </a:p>
          <a:p>
            <a:pPr marL="151956" marR="0" lvl="0" indent="-151956" algn="l" defTabSz="822960" rtl="0" eaLnBrk="1" fontAlgn="base" latinLnBrk="0" hangingPunct="1">
              <a:lnSpc>
                <a:spcPct val="100000"/>
              </a:lnSpc>
              <a:spcBef>
                <a:spcPct val="20000"/>
              </a:spcBef>
              <a:spcAft>
                <a:spcPct val="0"/>
              </a:spcAft>
              <a:buClrTx/>
              <a:buSzPct val="100000"/>
              <a:buFontTx/>
              <a:buChar char="•"/>
              <a:tabLst/>
              <a:defRPr/>
            </a:pPr>
            <a:r>
              <a:rPr kumimoji="0" lang="sv-SE" sz="16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Näringslivet behöver ta större ansvar, exempelvis genom interna branschkontroller, upprätthålla etiska regler, rutiner med tydliga sanktioner som följd när reglerna inte följs. </a:t>
            </a:r>
          </a:p>
          <a:p>
            <a:pPr marL="151956" marR="0" lvl="0" indent="-151956" algn="l" defTabSz="822960" rtl="0" eaLnBrk="1" fontAlgn="base" latinLnBrk="0" hangingPunct="1">
              <a:lnSpc>
                <a:spcPct val="100000"/>
              </a:lnSpc>
              <a:spcBef>
                <a:spcPct val="20000"/>
              </a:spcBef>
              <a:spcAft>
                <a:spcPct val="0"/>
              </a:spcAft>
              <a:buClrTx/>
              <a:buSzPct val="100000"/>
              <a:buFontTx/>
              <a:buChar char="•"/>
              <a:tabLst/>
              <a:defRPr/>
            </a:pPr>
            <a:endParaRPr kumimoji="0" lang="sv-SE" sz="16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endParaRPr>
          </a:p>
          <a:p>
            <a:pPr marL="151956" marR="0" lvl="0" indent="-151956" algn="l" defTabSz="822960" rtl="0" eaLnBrk="1" fontAlgn="base" latinLnBrk="0" hangingPunct="1">
              <a:lnSpc>
                <a:spcPct val="100000"/>
              </a:lnSpc>
              <a:spcBef>
                <a:spcPct val="20000"/>
              </a:spcBef>
              <a:spcAft>
                <a:spcPct val="0"/>
              </a:spcAft>
              <a:buClrTx/>
              <a:buSzPct val="100000"/>
              <a:buFontTx/>
              <a:buChar char="•"/>
              <a:tabLst/>
              <a:defRPr/>
            </a:pPr>
            <a:r>
              <a:rPr kumimoji="0" lang="sv-SE" sz="16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Samarbetet mellan näringslivet och myndigheter behöver</a:t>
            </a:r>
            <a:r>
              <a:rPr kumimoji="0" lang="sv-SE" sz="1600" b="0" i="0" u="none" strike="noStrike" kern="0" cap="none" spc="0" normalizeH="0" noProof="0" dirty="0">
                <a:ln>
                  <a:noFill/>
                </a:ln>
                <a:solidFill>
                  <a:srgbClr val="222222"/>
                </a:solidFill>
                <a:effectLst/>
                <a:uLnTx/>
                <a:uFillTx/>
                <a:latin typeface="Calibri" panose="020F0502020204030204" pitchFamily="34" charset="0"/>
                <a:cs typeface="Calibri" panose="020F0502020204030204" pitchFamily="34" charset="0"/>
              </a:rPr>
              <a:t> </a:t>
            </a:r>
            <a:r>
              <a:rPr kumimoji="0" lang="sv-SE" sz="16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stärkas</a:t>
            </a:r>
            <a:r>
              <a:rPr kumimoji="0" lang="sv-SE" sz="1600" b="0" i="0" u="none" strike="noStrike" kern="0" cap="none" spc="0" normalizeH="0" noProof="0" dirty="0">
                <a:ln>
                  <a:noFill/>
                </a:ln>
                <a:solidFill>
                  <a:srgbClr val="222222"/>
                </a:solidFill>
                <a:effectLst/>
                <a:uLnTx/>
                <a:uFillTx/>
                <a:latin typeface="Calibri" panose="020F0502020204030204" pitchFamily="34" charset="0"/>
                <a:cs typeface="Calibri" panose="020F0502020204030204" pitchFamily="34" charset="0"/>
              </a:rPr>
              <a:t> – flertalet initiativ pågår från både myndigheters och näringslivets håll. </a:t>
            </a:r>
          </a:p>
          <a:p>
            <a:pPr marL="151956" marR="0" lvl="0" indent="-151956" algn="l" defTabSz="822960" rtl="0" eaLnBrk="1" fontAlgn="base" latinLnBrk="0" hangingPunct="1">
              <a:lnSpc>
                <a:spcPct val="100000"/>
              </a:lnSpc>
              <a:spcBef>
                <a:spcPct val="20000"/>
              </a:spcBef>
              <a:spcAft>
                <a:spcPct val="0"/>
              </a:spcAft>
              <a:buClrTx/>
              <a:buSzPct val="100000"/>
              <a:buFontTx/>
              <a:buChar char="•"/>
              <a:tabLst/>
              <a:defRPr/>
            </a:pPr>
            <a:endParaRPr lang="sv-SE" sz="1600" kern="0" baseline="0" dirty="0">
              <a:solidFill>
                <a:srgbClr val="222222"/>
              </a:solidFill>
              <a:latin typeface="Calibri" panose="020F0502020204030204" pitchFamily="34" charset="0"/>
              <a:cs typeface="Calibri" panose="020F0502020204030204" pitchFamily="34" charset="0"/>
            </a:endParaRPr>
          </a:p>
          <a:p>
            <a:pPr marL="151956" marR="0" lvl="0" indent="-151956" algn="l" defTabSz="822960" rtl="0" eaLnBrk="1" fontAlgn="base" latinLnBrk="0" hangingPunct="1">
              <a:lnSpc>
                <a:spcPct val="100000"/>
              </a:lnSpc>
              <a:spcBef>
                <a:spcPct val="20000"/>
              </a:spcBef>
              <a:spcAft>
                <a:spcPct val="0"/>
              </a:spcAft>
              <a:buClrTx/>
              <a:buSzPct val="100000"/>
              <a:buFontTx/>
              <a:buChar char="•"/>
              <a:tabLst/>
              <a:defRPr/>
            </a:pPr>
            <a:r>
              <a:rPr kumimoji="0" lang="sv-SE" sz="1600" b="0" i="0" u="none" strike="noStrike" kern="0" cap="none" spc="0" normalizeH="0" noProof="0" dirty="0">
                <a:ln>
                  <a:noFill/>
                </a:ln>
                <a:solidFill>
                  <a:srgbClr val="222222"/>
                </a:solidFill>
                <a:effectLst/>
                <a:uLnTx/>
                <a:uFillTx/>
                <a:latin typeface="Calibri" panose="020F0502020204030204" pitchFamily="34" charset="0"/>
                <a:cs typeface="Calibri" panose="020F0502020204030204" pitchFamily="34" charset="0"/>
              </a:rPr>
              <a:t>Rekommendation: planera och strukturera – men glöm inte att GÖRA också – gärna parallellt!</a:t>
            </a:r>
            <a:endParaRPr kumimoji="0" lang="sv-SE" sz="1600" b="0" i="0" u="none" strike="noStrike" kern="0" cap="none" spc="0" normalizeH="0" baseline="0" noProof="0" dirty="0">
              <a:ln>
                <a:noFill/>
              </a:ln>
              <a:solidFill>
                <a:srgbClr val="222222"/>
              </a:solidFill>
              <a:effectLst/>
              <a:uLnTx/>
              <a:uFillTx/>
              <a:latin typeface="Arial"/>
            </a:endParaRPr>
          </a:p>
          <a:p>
            <a:pPr marL="151956" marR="0" lvl="0" indent="-151956" algn="l" defTabSz="822960" rtl="0" eaLnBrk="1" fontAlgn="base" latinLnBrk="0" hangingPunct="1">
              <a:lnSpc>
                <a:spcPct val="100000"/>
              </a:lnSpc>
              <a:spcBef>
                <a:spcPct val="20000"/>
              </a:spcBef>
              <a:spcAft>
                <a:spcPct val="0"/>
              </a:spcAft>
              <a:buClrTx/>
              <a:buSzPct val="100000"/>
              <a:buFontTx/>
              <a:buChar char="•"/>
              <a:tabLst/>
              <a:defRPr/>
            </a:pPr>
            <a:endParaRPr kumimoji="0" lang="sv-SE" sz="900" b="0" i="0" u="none" strike="noStrike" kern="0" cap="none" spc="0" normalizeH="0" baseline="0" noProof="0" dirty="0">
              <a:ln>
                <a:noFill/>
              </a:ln>
              <a:solidFill>
                <a:srgbClr val="222222"/>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2A6D7C-E80A-4CCA-B4CF-E117B3C89CBA}"/>
              </a:ext>
            </a:extLst>
          </p:cNvPr>
          <p:cNvSpPr>
            <a:spLocks noGrp="1"/>
          </p:cNvSpPr>
          <p:nvPr>
            <p:ph type="title"/>
          </p:nvPr>
        </p:nvSpPr>
        <p:spPr/>
        <p:txBody>
          <a:bodyPr/>
          <a:lstStyle/>
          <a:p>
            <a:r>
              <a:rPr lang="sv-SE" dirty="0"/>
              <a:t>Gatuplansstrategi för att motverka den kriminella ekonomin?</a:t>
            </a:r>
          </a:p>
        </p:txBody>
      </p:sp>
      <p:sp>
        <p:nvSpPr>
          <p:cNvPr id="3" name="Platshållare för innehåll 2">
            <a:extLst>
              <a:ext uri="{FF2B5EF4-FFF2-40B4-BE49-F238E27FC236}">
                <a16:creationId xmlns:a16="http://schemas.microsoft.com/office/drawing/2014/main" id="{C581C633-0C9A-4324-946B-23895C87BFA7}"/>
              </a:ext>
            </a:extLst>
          </p:cNvPr>
          <p:cNvSpPr>
            <a:spLocks noGrp="1"/>
          </p:cNvSpPr>
          <p:nvPr>
            <p:ph idx="1"/>
          </p:nvPr>
        </p:nvSpPr>
        <p:spPr>
          <a:xfrm>
            <a:off x="652086" y="1417340"/>
            <a:ext cx="7687384" cy="3557323"/>
          </a:xfrm>
        </p:spPr>
        <p:txBody>
          <a:bodyPr/>
          <a:lstStyle/>
          <a:p>
            <a:r>
              <a:rPr lang="sv-SE" sz="1800" dirty="0"/>
              <a:t>Invånarnas arena vs hyresgästernas ansvar</a:t>
            </a:r>
          </a:p>
          <a:p>
            <a:r>
              <a:rPr lang="sv-SE" sz="1800" dirty="0"/>
              <a:t>Vilka företag / verksamheter tar vi in i vårt område?</a:t>
            </a:r>
          </a:p>
          <a:p>
            <a:r>
              <a:rPr lang="sv-SE" sz="1800" dirty="0"/>
              <a:t>Hur ser våra kontrakt ut för det fall att det uppstår problem?</a:t>
            </a:r>
          </a:p>
          <a:p>
            <a:r>
              <a:rPr lang="sv-SE" sz="1800" dirty="0"/>
              <a:t>Vilka situationer är uppsägningsgrundande?</a:t>
            </a:r>
          </a:p>
          <a:p>
            <a:r>
              <a:rPr lang="sv-SE" sz="1800" dirty="0"/>
              <a:t>Finns rutiner / lagstiftning för att dela information till exempelvis myndigheter vid misstankar om oegentligheter?</a:t>
            </a:r>
          </a:p>
          <a:p>
            <a:r>
              <a:rPr lang="sv-SE" sz="1800" dirty="0"/>
              <a:t>Och att samtidigt ha en positiv </a:t>
            </a:r>
            <a:r>
              <a:rPr lang="sv-SE" sz="1800" dirty="0" err="1"/>
              <a:t>utvecklingsansats</a:t>
            </a:r>
            <a:r>
              <a:rPr lang="sv-SE" sz="1800" dirty="0"/>
              <a:t> </a:t>
            </a:r>
            <a:r>
              <a:rPr lang="sv-SE" sz="1800" dirty="0">
                <a:sym typeface="Wingdings" panose="05000000000000000000" pitchFamily="2" charset="2"/>
              </a:rPr>
              <a:t></a:t>
            </a:r>
            <a:r>
              <a:rPr lang="sv-SE" sz="1800" dirty="0"/>
              <a:t> </a:t>
            </a:r>
          </a:p>
          <a:p>
            <a:r>
              <a:rPr lang="sv-SE" sz="1800" dirty="0"/>
              <a:t>Fastighetsägarnas viktiga arbete </a:t>
            </a:r>
          </a:p>
        </p:txBody>
      </p:sp>
      <p:pic>
        <p:nvPicPr>
          <p:cNvPr id="4" name="Bildobjekt 3">
            <a:extLst>
              <a:ext uri="{FF2B5EF4-FFF2-40B4-BE49-F238E27FC236}">
                <a16:creationId xmlns:a16="http://schemas.microsoft.com/office/drawing/2014/main" id="{B0C00D82-8EDC-4AA7-B828-E9FE49621D40}"/>
              </a:ext>
            </a:extLst>
          </p:cNvPr>
          <p:cNvPicPr>
            <a:picLocks noChangeAspect="1"/>
          </p:cNvPicPr>
          <p:nvPr/>
        </p:nvPicPr>
        <p:blipFill>
          <a:blip r:embed="rId2"/>
          <a:stretch>
            <a:fillRect/>
          </a:stretch>
        </p:blipFill>
        <p:spPr>
          <a:xfrm>
            <a:off x="4932040" y="3811894"/>
            <a:ext cx="3113019" cy="1336377"/>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BF06F651-C1E1-4911-88B2-D2CDD33A2B1D}"/>
              </a:ext>
            </a:extLst>
          </p:cNvPr>
          <p:cNvPicPr>
            <a:picLocks noChangeAspect="1"/>
          </p:cNvPicPr>
          <p:nvPr/>
        </p:nvPicPr>
        <p:blipFill>
          <a:blip r:embed="rId3"/>
          <a:stretch>
            <a:fillRect/>
          </a:stretch>
        </p:blipFill>
        <p:spPr>
          <a:xfrm>
            <a:off x="2987824" y="4245523"/>
            <a:ext cx="1224137" cy="564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70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3B0A56A-D98E-4C9C-9992-CA9FA42E4372}"/>
              </a:ext>
            </a:extLst>
          </p:cNvPr>
          <p:cNvSpPr txBox="1"/>
          <p:nvPr/>
        </p:nvSpPr>
        <p:spPr>
          <a:xfrm>
            <a:off x="249706" y="1173945"/>
            <a:ext cx="8676456" cy="146963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400" b="1" i="0" u="none" strike="noStrike" kern="1200" cap="none" spc="0" normalizeH="0" baseline="0" noProof="0" dirty="0">
                <a:ln>
                  <a:noFill/>
                </a:ln>
                <a:solidFill>
                  <a:srgbClr val="165A9B"/>
                </a:solidFill>
                <a:effectLst/>
                <a:uLnTx/>
                <a:uFillTx/>
                <a:latin typeface="Arial"/>
                <a:ea typeface="+mn-ea"/>
                <a:cs typeface="+mn-cs"/>
              </a:rPr>
              <a:t>Vilka risker kan finnas vid ett effektivt arbete mot den kriminella ekonomin? Konsekvensfunderingar och val.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1" i="0" u="none" strike="noStrike" kern="1200" cap="none" spc="0" normalizeH="0" baseline="0" noProof="0" dirty="0">
              <a:ln>
                <a:noFill/>
              </a:ln>
              <a:solidFill>
                <a:srgbClr val="165A9B"/>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750" b="0" i="0" u="none" strike="noStrike" kern="1200" cap="none" spc="0" normalizeH="0" baseline="0" noProof="0" dirty="0">
              <a:ln>
                <a:noFill/>
              </a:ln>
              <a:solidFill>
                <a:srgbClr val="222222"/>
              </a:solidFill>
              <a:effectLst/>
              <a:uLnTx/>
              <a:uFillTx/>
              <a:latin typeface="Arial" charset="0"/>
              <a:ea typeface="+mn-ea"/>
              <a:cs typeface="+mn-cs"/>
            </a:endParaRPr>
          </a:p>
        </p:txBody>
      </p:sp>
      <p:pic>
        <p:nvPicPr>
          <p:cNvPr id="6" name="Bildobjekt 5">
            <a:extLst>
              <a:ext uri="{FF2B5EF4-FFF2-40B4-BE49-F238E27FC236}">
                <a16:creationId xmlns:a16="http://schemas.microsoft.com/office/drawing/2014/main" id="{C717F0EA-78AC-43F4-9AA8-0D3553A08B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673" y="2202498"/>
            <a:ext cx="1326649" cy="1310004"/>
          </a:xfrm>
          <a:prstGeom prst="rect">
            <a:avLst/>
          </a:prstGeom>
        </p:spPr>
      </p:pic>
      <p:pic>
        <p:nvPicPr>
          <p:cNvPr id="8" name="Bildobjekt 7">
            <a:extLst>
              <a:ext uri="{FF2B5EF4-FFF2-40B4-BE49-F238E27FC236}">
                <a16:creationId xmlns:a16="http://schemas.microsoft.com/office/drawing/2014/main" id="{075BF9A0-A01B-403E-8E41-2D1361DA98D5}"/>
              </a:ext>
            </a:extLst>
          </p:cNvPr>
          <p:cNvPicPr/>
          <p:nvPr/>
        </p:nvPicPr>
        <p:blipFill rotWithShape="1">
          <a:blip r:embed="rId4">
            <a:extLst>
              <a:ext uri="{28A0092B-C50C-407E-A947-70E740481C1C}">
                <a14:useLocalDpi xmlns:a14="http://schemas.microsoft.com/office/drawing/2010/main" val="0"/>
              </a:ext>
            </a:extLst>
          </a:blip>
          <a:srcRect r="4558"/>
          <a:stretch/>
        </p:blipFill>
        <p:spPr>
          <a:xfrm>
            <a:off x="3745218" y="2202497"/>
            <a:ext cx="2095768" cy="1310004"/>
          </a:xfrm>
          <a:prstGeom prst="rect">
            <a:avLst/>
          </a:prstGeom>
        </p:spPr>
      </p:pic>
      <p:pic>
        <p:nvPicPr>
          <p:cNvPr id="9" name="Bildobjekt 8">
            <a:extLst>
              <a:ext uri="{FF2B5EF4-FFF2-40B4-BE49-F238E27FC236}">
                <a16:creationId xmlns:a16="http://schemas.microsoft.com/office/drawing/2014/main" id="{08D1F1D7-72AE-4848-8826-8A28811CF955}"/>
              </a:ext>
            </a:extLst>
          </p:cNvPr>
          <p:cNvPicPr/>
          <p:nvPr/>
        </p:nvPicPr>
        <p:blipFill>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2100441" y="2202498"/>
            <a:ext cx="1607463" cy="1310004"/>
          </a:xfrm>
          <a:prstGeom prst="rect">
            <a:avLst/>
          </a:prstGeom>
        </p:spPr>
      </p:pic>
      <p:pic>
        <p:nvPicPr>
          <p:cNvPr id="10" name="Bildobjekt 9">
            <a:extLst>
              <a:ext uri="{FF2B5EF4-FFF2-40B4-BE49-F238E27FC236}">
                <a16:creationId xmlns:a16="http://schemas.microsoft.com/office/drawing/2014/main" id="{D29D08AC-89A9-4BF7-909E-20B87B73B40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74624" y="2202498"/>
            <a:ext cx="1725817" cy="1310004"/>
          </a:xfrm>
          <a:prstGeom prst="rect">
            <a:avLst/>
          </a:prstGeom>
        </p:spPr>
      </p:pic>
      <p:pic>
        <p:nvPicPr>
          <p:cNvPr id="15" name="Bildobjekt 14">
            <a:extLst>
              <a:ext uri="{FF2B5EF4-FFF2-40B4-BE49-F238E27FC236}">
                <a16:creationId xmlns:a16="http://schemas.microsoft.com/office/drawing/2014/main" id="{A368E267-F147-409B-810D-381CBE66E8F7}"/>
              </a:ext>
            </a:extLst>
          </p:cNvPr>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2339752" y="3552800"/>
            <a:ext cx="2095769" cy="1489224"/>
          </a:xfrm>
          <a:prstGeom prst="rect">
            <a:avLst/>
          </a:prstGeom>
        </p:spPr>
      </p:pic>
      <p:grpSp>
        <p:nvGrpSpPr>
          <p:cNvPr id="18" name="Grupp 17">
            <a:extLst>
              <a:ext uri="{FF2B5EF4-FFF2-40B4-BE49-F238E27FC236}">
                <a16:creationId xmlns:a16="http://schemas.microsoft.com/office/drawing/2014/main" id="{1087E293-70D5-4427-B0CC-6E67E8E4E88B}"/>
              </a:ext>
            </a:extLst>
          </p:cNvPr>
          <p:cNvGrpSpPr/>
          <p:nvPr/>
        </p:nvGrpSpPr>
        <p:grpSpPr>
          <a:xfrm>
            <a:off x="7130322" y="2211707"/>
            <a:ext cx="1784540" cy="1333765"/>
            <a:chOff x="7130322" y="2211707"/>
            <a:chExt cx="1784540" cy="1333765"/>
          </a:xfrm>
        </p:grpSpPr>
        <p:pic>
          <p:nvPicPr>
            <p:cNvPr id="13" name="Bildobjekt 12">
              <a:extLst>
                <a:ext uri="{FF2B5EF4-FFF2-40B4-BE49-F238E27FC236}">
                  <a16:creationId xmlns:a16="http://schemas.microsoft.com/office/drawing/2014/main" id="{2FA307C6-C553-46FC-8C75-EE31A52886C7}"/>
                </a:ext>
              </a:extLst>
            </p:cNvPr>
            <p:cNvPicPr/>
            <p:nvPr/>
          </p:nvPicPr>
          <p:blipFill>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tretch>
              <a:fillRect/>
            </a:stretch>
          </p:blipFill>
          <p:spPr>
            <a:xfrm>
              <a:off x="7130322" y="2211707"/>
              <a:ext cx="1725817" cy="1300796"/>
            </a:xfrm>
            <a:prstGeom prst="rect">
              <a:avLst/>
            </a:prstGeom>
          </p:spPr>
        </p:pic>
        <p:sp>
          <p:nvSpPr>
            <p:cNvPr id="17" name="textruta 16">
              <a:extLst>
                <a:ext uri="{FF2B5EF4-FFF2-40B4-BE49-F238E27FC236}">
                  <a16:creationId xmlns:a16="http://schemas.microsoft.com/office/drawing/2014/main" id="{FC798F90-361F-4471-8438-889B15B4A92C}"/>
                </a:ext>
              </a:extLst>
            </p:cNvPr>
            <p:cNvSpPr txBox="1"/>
            <p:nvPr/>
          </p:nvSpPr>
          <p:spPr>
            <a:xfrm>
              <a:off x="8382344" y="3376195"/>
              <a:ext cx="532518" cy="1692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222222">
                      <a:lumMod val="75000"/>
                      <a:lumOff val="25000"/>
                    </a:srgbClr>
                  </a:solidFill>
                  <a:effectLst/>
                  <a:uLnTx/>
                  <a:uFillTx/>
                  <a:latin typeface="Arial" charset="0"/>
                  <a:ea typeface="+mn-ea"/>
                  <a:cs typeface="+mn-cs"/>
                </a:rPr>
                <a:t>Foto: Ferrari</a:t>
              </a:r>
            </a:p>
          </p:txBody>
        </p:sp>
      </p:grpSp>
      <p:pic>
        <p:nvPicPr>
          <p:cNvPr id="3" name="Bildobjekt 2">
            <a:extLst>
              <a:ext uri="{FF2B5EF4-FFF2-40B4-BE49-F238E27FC236}">
                <a16:creationId xmlns:a16="http://schemas.microsoft.com/office/drawing/2014/main" id="{D1B06C80-FF51-49B7-9957-ED62CEC9E3AC}"/>
              </a:ext>
            </a:extLst>
          </p:cNvPr>
          <p:cNvPicPr>
            <a:picLocks noChangeAspect="1"/>
          </p:cNvPicPr>
          <p:nvPr/>
        </p:nvPicPr>
        <p:blipFill>
          <a:blip r:embed="rId12"/>
          <a:stretch>
            <a:fillRect/>
          </a:stretch>
        </p:blipFill>
        <p:spPr>
          <a:xfrm>
            <a:off x="5107451" y="4009628"/>
            <a:ext cx="2473450" cy="1032396"/>
          </a:xfrm>
          <a:prstGeom prst="rect">
            <a:avLst/>
          </a:prstGeom>
        </p:spPr>
      </p:pic>
    </p:spTree>
    <p:extLst>
      <p:ext uri="{BB962C8B-B14F-4D97-AF65-F5344CB8AC3E}">
        <p14:creationId xmlns:p14="http://schemas.microsoft.com/office/powerpoint/2010/main" val="321518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B43A3714-B52F-4B3A-94CD-3B83FA576709}"/>
              </a:ext>
            </a:extLst>
          </p:cNvPr>
          <p:cNvSpPr txBox="1"/>
          <p:nvPr/>
        </p:nvSpPr>
        <p:spPr>
          <a:xfrm>
            <a:off x="611560" y="887730"/>
            <a:ext cx="7920880" cy="38472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3600" b="1" i="0" u="none" strike="noStrike" kern="1200" cap="none" spc="0" normalizeH="0" baseline="0" noProof="0" dirty="0">
                <a:ln>
                  <a:noFill/>
                </a:ln>
                <a:solidFill>
                  <a:srgbClr val="165A9B"/>
                </a:solidFill>
                <a:effectLst/>
                <a:uLnTx/>
                <a:uFillTx/>
                <a:latin typeface="Arial" charset="0"/>
                <a:ea typeface="+mn-ea"/>
                <a:cs typeface="+mn-cs"/>
              </a:rPr>
              <a:t>Tack för att ni lyssnade!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3200" b="1" i="0" u="none" strike="noStrike" kern="1200" cap="none" spc="0" normalizeH="0" baseline="0" noProof="0" dirty="0">
              <a:ln>
                <a:noFill/>
              </a:ln>
              <a:solidFill>
                <a:srgbClr val="222222"/>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3200" b="1" i="0" u="none" strike="noStrike" kern="1200" cap="none" spc="0" normalizeH="0" baseline="0" noProof="0" dirty="0">
              <a:ln>
                <a:noFill/>
              </a:ln>
              <a:solidFill>
                <a:srgbClr val="222222"/>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3200" b="1" i="0" u="none" strike="noStrike" kern="1200" cap="none" spc="0" normalizeH="0" baseline="0" noProof="0" dirty="0">
              <a:ln>
                <a:noFill/>
              </a:ln>
              <a:solidFill>
                <a:srgbClr val="222222"/>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b="1" i="0" u="none" strike="noStrike" kern="1200" cap="none" spc="0" normalizeH="0" baseline="0" noProof="0" dirty="0">
                <a:ln>
                  <a:noFill/>
                </a:ln>
                <a:solidFill>
                  <a:srgbClr val="165A9B"/>
                </a:solidFill>
                <a:effectLst/>
                <a:uLnTx/>
                <a:uFillTx/>
                <a:latin typeface="Arial" charset="0"/>
                <a:ea typeface="+mn-ea"/>
                <a:cs typeface="+mn-cs"/>
              </a:rPr>
              <a:t>Kontaktuppgifter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100" b="0" i="0" u="none" strike="noStrike" kern="1200" cap="none" spc="0" normalizeH="0" baseline="0" noProof="0" dirty="0">
              <a:ln>
                <a:noFill/>
              </a:ln>
              <a:solidFill>
                <a:srgbClr val="222222"/>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100" b="1" i="0" u="none" strike="noStrike" kern="1200" cap="none" spc="0" normalizeH="0" baseline="0" noProof="0" dirty="0">
                <a:ln>
                  <a:noFill/>
                </a:ln>
                <a:solidFill>
                  <a:srgbClr val="222222"/>
                </a:solidFill>
                <a:effectLst/>
                <a:uLnTx/>
                <a:uFillTx/>
                <a:latin typeface="Arial" charset="0"/>
                <a:ea typeface="+mn-ea"/>
                <a:cs typeface="+mn-cs"/>
              </a:rPr>
              <a:t>Åsa Torlöf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100" b="0" i="0" u="none" strike="noStrike" kern="1200" cap="none" spc="0" normalizeH="0" baseline="0" noProof="0" dirty="0">
                <a:ln>
                  <a:noFill/>
                </a:ln>
                <a:solidFill>
                  <a:srgbClr val="222222"/>
                </a:solidFill>
                <a:effectLst/>
                <a:uLnTx/>
                <a:uFillTx/>
                <a:latin typeface="Arial" charset="0"/>
                <a:ea typeface="+mn-ea"/>
                <a:cs typeface="+mn-cs"/>
              </a:rPr>
              <a:t>asa.torlof@polisen.se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100" b="0" i="0" u="none" strike="noStrike" kern="1200" cap="none" spc="0" normalizeH="0" baseline="0" noProof="0" dirty="0">
              <a:ln>
                <a:noFill/>
              </a:ln>
              <a:solidFill>
                <a:srgbClr val="222222"/>
              </a:solidFill>
              <a:effectLst/>
              <a:uLnTx/>
              <a:uFillTx/>
              <a:latin typeface="Arial" charset="0"/>
              <a:ea typeface="+mn-ea"/>
              <a:cs typeface="+mn-cs"/>
            </a:endParaRPr>
          </a:p>
        </p:txBody>
      </p:sp>
    </p:spTree>
    <p:extLst>
      <p:ext uri="{BB962C8B-B14F-4D97-AF65-F5344CB8AC3E}">
        <p14:creationId xmlns:p14="http://schemas.microsoft.com/office/powerpoint/2010/main" val="3332000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755B098-A869-4DFE-81C2-9A7DF13FD40A}"/>
              </a:ext>
            </a:extLst>
          </p:cNvPr>
          <p:cNvSpPr>
            <a:spLocks noGrp="1"/>
          </p:cNvSpPr>
          <p:nvPr>
            <p:ph type="title"/>
          </p:nvPr>
        </p:nvSpPr>
        <p:spPr>
          <a:xfrm>
            <a:off x="1409530" y="622543"/>
            <a:ext cx="5622489" cy="461105"/>
          </a:xfrm>
          <a:noFill/>
          <a:ln>
            <a:noFill/>
          </a:ln>
          <a:extLst>
            <a:ext uri="{909E8E84-426E-40DD-AFC4-6F175D3DCCD1}">
              <a14:hiddenFill xmlns:a14="http://schemas.microsoft.com/office/drawing/2010/main">
                <a:solidFill>
                  <a:srgbClr val="1862A8"/>
                </a:solidFill>
              </a14:hiddenFill>
            </a:ext>
            <a:ext uri="{91240B29-F687-4F45-9708-019B960494DF}">
              <a14:hiddenLine xmlns:a14="http://schemas.microsoft.com/office/drawing/2010/main" w="9525">
                <a:solidFill>
                  <a:srgbClr val="1862A8"/>
                </a:solidFill>
                <a:miter lim="800000"/>
                <a:headEnd/>
                <a:tailEnd/>
              </a14:hiddenLine>
            </a:ext>
          </a:extLst>
        </p:spPr>
        <p:txBody>
          <a:bodyPr vert="horz" wrap="square" lIns="11666" tIns="23332" rIns="11666" bIns="23332" numCol="1" rtlCol="0" anchor="b" anchorCtr="0" compatLnSpc="1">
            <a:prstTxWarp prst="textNoShape">
              <a:avLst/>
            </a:prstTxWarp>
            <a:normAutofit/>
          </a:bodyPr>
          <a:lstStyle/>
          <a:p>
            <a:pPr defTabSz="296314"/>
            <a:r>
              <a:rPr lang="sv-SE" sz="1950" b="1" dirty="0">
                <a:solidFill>
                  <a:schemeClr val="accent1">
                    <a:lumMod val="75000"/>
                  </a:schemeClr>
                </a:solidFill>
                <a:latin typeface="+mn-lt"/>
                <a:ea typeface="+mn-ea"/>
                <a:cs typeface="+mn-cs"/>
              </a:rPr>
              <a:t>Definition kriminell ekonomi </a:t>
            </a:r>
          </a:p>
        </p:txBody>
      </p:sp>
      <p:sp>
        <p:nvSpPr>
          <p:cNvPr id="8" name="Platshållare för innehåll 7">
            <a:extLst>
              <a:ext uri="{FF2B5EF4-FFF2-40B4-BE49-F238E27FC236}">
                <a16:creationId xmlns:a16="http://schemas.microsoft.com/office/drawing/2014/main" id="{334D76B0-647D-4F7F-99CF-B9C0736304DC}"/>
              </a:ext>
            </a:extLst>
          </p:cNvPr>
          <p:cNvSpPr>
            <a:spLocks noGrp="1"/>
          </p:cNvSpPr>
          <p:nvPr>
            <p:ph sz="half" idx="2"/>
          </p:nvPr>
        </p:nvSpPr>
        <p:spPr>
          <a:xfrm>
            <a:off x="3491880" y="1399143"/>
            <a:ext cx="4573785" cy="2916714"/>
          </a:xfrm>
        </p:spPr>
        <p:txBody>
          <a:bodyPr>
            <a:noAutofit/>
          </a:bodyPr>
          <a:lstStyle/>
          <a:p>
            <a:pPr lvl="0"/>
            <a:r>
              <a:rPr lang="sv-SE" sz="1800" dirty="0"/>
              <a:t>Med kriminell ekonomi avses generering, hantering och återinvestering av brottsvinster</a:t>
            </a:r>
          </a:p>
          <a:p>
            <a:pPr marL="0" indent="0">
              <a:buNone/>
            </a:pPr>
            <a:endParaRPr lang="sv-SE" sz="1800" dirty="0"/>
          </a:p>
          <a:p>
            <a:pPr lvl="0"/>
            <a:r>
              <a:rPr lang="sv-SE" sz="1800" dirty="0"/>
              <a:t>Investeringar i brottslig verksamhet kan härröra från illegala och legala medel</a:t>
            </a:r>
          </a:p>
          <a:p>
            <a:pPr lvl="0"/>
            <a:endParaRPr lang="sv-SE" sz="1800" dirty="0"/>
          </a:p>
          <a:p>
            <a:pPr lvl="0"/>
            <a:r>
              <a:rPr lang="sv-SE" sz="1800" dirty="0"/>
              <a:t>Symbiosen mellan den legala och illegala marknaden är central i den kriminella ekonomin och bidrar till ett ökat handlingsutrymme</a:t>
            </a:r>
          </a:p>
        </p:txBody>
      </p:sp>
      <p:pic>
        <p:nvPicPr>
          <p:cNvPr id="1027" name="E77F0C25-3B93-4688-9AD6-5C99F4348AC0" descr="B6530BAF-F774-4F6E-8CE1-AA7183AD8639">
            <a:extLst>
              <a:ext uri="{FF2B5EF4-FFF2-40B4-BE49-F238E27FC236}">
                <a16:creationId xmlns:a16="http://schemas.microsoft.com/office/drawing/2014/main" id="{7D356741-56D8-4867-BBF8-9814C184B3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5594" y="1954201"/>
            <a:ext cx="1788459" cy="180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65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l Capone - Wikipedia">
            <a:extLst>
              <a:ext uri="{FF2B5EF4-FFF2-40B4-BE49-F238E27FC236}">
                <a16:creationId xmlns:a16="http://schemas.microsoft.com/office/drawing/2014/main" id="{24E3C416-0CB1-4F54-B148-E9FEABB21453}"/>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100" b="0" i="0" u="none" strike="noStrike" kern="1200" cap="none" spc="0" normalizeH="0" baseline="0" noProof="0">
              <a:ln>
                <a:noFill/>
              </a:ln>
              <a:solidFill>
                <a:srgbClr val="222222"/>
              </a:solidFill>
              <a:effectLst/>
              <a:uLnTx/>
              <a:uFillTx/>
              <a:latin typeface="Arial" charset="0"/>
              <a:ea typeface="+mn-ea"/>
              <a:cs typeface="+mn-cs"/>
            </a:endParaRPr>
          </a:p>
        </p:txBody>
      </p:sp>
      <p:pic>
        <p:nvPicPr>
          <p:cNvPr id="6" name="Bildobjekt 5">
            <a:extLst>
              <a:ext uri="{FF2B5EF4-FFF2-40B4-BE49-F238E27FC236}">
                <a16:creationId xmlns:a16="http://schemas.microsoft.com/office/drawing/2014/main" id="{5AEEA6BD-5E9B-4041-BF3C-A765E3C7E236}"/>
              </a:ext>
            </a:extLst>
          </p:cNvPr>
          <p:cNvPicPr>
            <a:picLocks noChangeAspect="1"/>
          </p:cNvPicPr>
          <p:nvPr/>
        </p:nvPicPr>
        <p:blipFill>
          <a:blip r:embed="rId3"/>
          <a:stretch>
            <a:fillRect/>
          </a:stretch>
        </p:blipFill>
        <p:spPr>
          <a:xfrm>
            <a:off x="2915815" y="-426557"/>
            <a:ext cx="6238929" cy="6380401"/>
          </a:xfrm>
          <a:prstGeom prst="rect">
            <a:avLst/>
          </a:prstGeom>
          <a:ln w="38100">
            <a:solidFill>
              <a:schemeClr val="bg1"/>
            </a:solidFill>
          </a:ln>
        </p:spPr>
      </p:pic>
      <p:pic>
        <p:nvPicPr>
          <p:cNvPr id="7" name="Bildobjekt 6">
            <a:extLst>
              <a:ext uri="{FF2B5EF4-FFF2-40B4-BE49-F238E27FC236}">
                <a16:creationId xmlns:a16="http://schemas.microsoft.com/office/drawing/2014/main" id="{E1070CCD-C1A1-4045-83F1-97EAED237DFF}"/>
              </a:ext>
            </a:extLst>
          </p:cNvPr>
          <p:cNvPicPr>
            <a:picLocks noChangeAspect="1"/>
          </p:cNvPicPr>
          <p:nvPr/>
        </p:nvPicPr>
        <p:blipFill>
          <a:blip r:embed="rId4"/>
          <a:stretch>
            <a:fillRect/>
          </a:stretch>
        </p:blipFill>
        <p:spPr>
          <a:xfrm>
            <a:off x="-180528" y="-426557"/>
            <a:ext cx="3842238" cy="3005832"/>
          </a:xfrm>
          <a:prstGeom prst="rect">
            <a:avLst/>
          </a:prstGeom>
          <a:ln w="38100">
            <a:solidFill>
              <a:schemeClr val="bg1"/>
            </a:solidFill>
          </a:ln>
        </p:spPr>
      </p:pic>
      <p:pic>
        <p:nvPicPr>
          <p:cNvPr id="5" name="Bildobjekt 4">
            <a:extLst>
              <a:ext uri="{FF2B5EF4-FFF2-40B4-BE49-F238E27FC236}">
                <a16:creationId xmlns:a16="http://schemas.microsoft.com/office/drawing/2014/main" id="{233331AD-729B-4F7B-AAE8-752027239D97}"/>
              </a:ext>
            </a:extLst>
          </p:cNvPr>
          <p:cNvPicPr>
            <a:picLocks noChangeAspect="1"/>
          </p:cNvPicPr>
          <p:nvPr/>
        </p:nvPicPr>
        <p:blipFill>
          <a:blip r:embed="rId5"/>
          <a:stretch>
            <a:fillRect/>
          </a:stretch>
        </p:blipFill>
        <p:spPr>
          <a:xfrm>
            <a:off x="-3398" y="1943100"/>
            <a:ext cx="2958108" cy="3776308"/>
          </a:xfrm>
          <a:prstGeom prst="rect">
            <a:avLst/>
          </a:prstGeom>
          <a:ln w="38100">
            <a:solidFill>
              <a:schemeClr val="bg1"/>
            </a:solidFill>
          </a:ln>
        </p:spPr>
      </p:pic>
    </p:spTree>
    <p:extLst>
      <p:ext uri="{BB962C8B-B14F-4D97-AF65-F5344CB8AC3E}">
        <p14:creationId xmlns:p14="http://schemas.microsoft.com/office/powerpoint/2010/main" val="2585482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F05692B-51BE-4FFB-8987-C76494A33060}"/>
              </a:ext>
            </a:extLst>
          </p:cNvPr>
          <p:cNvPicPr>
            <a:picLocks noChangeAspect="1"/>
          </p:cNvPicPr>
          <p:nvPr/>
        </p:nvPicPr>
        <p:blipFill>
          <a:blip r:embed="rId2"/>
          <a:stretch>
            <a:fillRect/>
          </a:stretch>
        </p:blipFill>
        <p:spPr>
          <a:xfrm>
            <a:off x="122222" y="3613667"/>
            <a:ext cx="3226186" cy="939666"/>
          </a:xfrm>
          <a:prstGeom prst="rect">
            <a:avLst/>
          </a:prstGeom>
          <a:ln w="28575">
            <a:solidFill>
              <a:schemeClr val="tx1"/>
            </a:solidFill>
          </a:ln>
        </p:spPr>
      </p:pic>
      <p:pic>
        <p:nvPicPr>
          <p:cNvPr id="5" name="Bildobjekt 4">
            <a:extLst>
              <a:ext uri="{FF2B5EF4-FFF2-40B4-BE49-F238E27FC236}">
                <a16:creationId xmlns:a16="http://schemas.microsoft.com/office/drawing/2014/main" id="{9C1762FB-A026-42ED-BE20-A2260608D838}"/>
              </a:ext>
            </a:extLst>
          </p:cNvPr>
          <p:cNvPicPr>
            <a:picLocks noChangeAspect="1"/>
          </p:cNvPicPr>
          <p:nvPr/>
        </p:nvPicPr>
        <p:blipFill>
          <a:blip r:embed="rId3"/>
          <a:stretch>
            <a:fillRect/>
          </a:stretch>
        </p:blipFill>
        <p:spPr>
          <a:xfrm>
            <a:off x="5940152" y="3891621"/>
            <a:ext cx="2760929" cy="780029"/>
          </a:xfrm>
          <a:prstGeom prst="rect">
            <a:avLst/>
          </a:prstGeom>
          <a:ln w="28575">
            <a:solidFill>
              <a:schemeClr val="tx1"/>
            </a:solidFill>
          </a:ln>
        </p:spPr>
      </p:pic>
      <p:pic>
        <p:nvPicPr>
          <p:cNvPr id="6" name="Bildobjekt 5">
            <a:extLst>
              <a:ext uri="{FF2B5EF4-FFF2-40B4-BE49-F238E27FC236}">
                <a16:creationId xmlns:a16="http://schemas.microsoft.com/office/drawing/2014/main" id="{D251B188-6C3A-4763-9691-F92D0341845F}"/>
              </a:ext>
            </a:extLst>
          </p:cNvPr>
          <p:cNvPicPr>
            <a:picLocks noChangeAspect="1"/>
          </p:cNvPicPr>
          <p:nvPr/>
        </p:nvPicPr>
        <p:blipFill>
          <a:blip r:embed="rId4"/>
          <a:stretch>
            <a:fillRect/>
          </a:stretch>
        </p:blipFill>
        <p:spPr>
          <a:xfrm>
            <a:off x="205865" y="4782098"/>
            <a:ext cx="3142543" cy="844311"/>
          </a:xfrm>
          <a:prstGeom prst="rect">
            <a:avLst/>
          </a:prstGeom>
          <a:ln w="28575">
            <a:solidFill>
              <a:schemeClr val="tx1"/>
            </a:solidFill>
          </a:ln>
        </p:spPr>
      </p:pic>
      <p:pic>
        <p:nvPicPr>
          <p:cNvPr id="8" name="Bildobjekt 7">
            <a:extLst>
              <a:ext uri="{FF2B5EF4-FFF2-40B4-BE49-F238E27FC236}">
                <a16:creationId xmlns:a16="http://schemas.microsoft.com/office/drawing/2014/main" id="{252A8A76-A8CE-4205-A5BD-95B51560A44D}"/>
              </a:ext>
            </a:extLst>
          </p:cNvPr>
          <p:cNvPicPr>
            <a:picLocks noChangeAspect="1"/>
          </p:cNvPicPr>
          <p:nvPr/>
        </p:nvPicPr>
        <p:blipFill>
          <a:blip r:embed="rId5"/>
          <a:stretch>
            <a:fillRect/>
          </a:stretch>
        </p:blipFill>
        <p:spPr>
          <a:xfrm>
            <a:off x="5795592" y="4782098"/>
            <a:ext cx="2760929" cy="828578"/>
          </a:xfrm>
          <a:prstGeom prst="rect">
            <a:avLst/>
          </a:prstGeom>
          <a:ln w="28575">
            <a:solidFill>
              <a:schemeClr val="tx1"/>
            </a:solidFill>
          </a:ln>
        </p:spPr>
      </p:pic>
      <p:pic>
        <p:nvPicPr>
          <p:cNvPr id="11" name="Bildobjekt 10">
            <a:extLst>
              <a:ext uri="{FF2B5EF4-FFF2-40B4-BE49-F238E27FC236}">
                <a16:creationId xmlns:a16="http://schemas.microsoft.com/office/drawing/2014/main" id="{4FCDD886-0D58-465A-8B09-B1D04E38FB97}"/>
              </a:ext>
            </a:extLst>
          </p:cNvPr>
          <p:cNvPicPr>
            <a:picLocks noChangeAspect="1"/>
          </p:cNvPicPr>
          <p:nvPr/>
        </p:nvPicPr>
        <p:blipFill>
          <a:blip r:embed="rId6"/>
          <a:stretch>
            <a:fillRect/>
          </a:stretch>
        </p:blipFill>
        <p:spPr>
          <a:xfrm>
            <a:off x="3201615" y="184082"/>
            <a:ext cx="2684150" cy="2226038"/>
          </a:xfrm>
          <a:prstGeom prst="rect">
            <a:avLst/>
          </a:prstGeom>
          <a:ln w="57150">
            <a:solidFill>
              <a:schemeClr val="tx1"/>
            </a:solidFill>
          </a:ln>
        </p:spPr>
      </p:pic>
      <p:pic>
        <p:nvPicPr>
          <p:cNvPr id="2" name="Bildobjekt 1">
            <a:extLst>
              <a:ext uri="{FF2B5EF4-FFF2-40B4-BE49-F238E27FC236}">
                <a16:creationId xmlns:a16="http://schemas.microsoft.com/office/drawing/2014/main" id="{3962B9BB-6238-4684-ADA4-DDBE07DE16E1}"/>
              </a:ext>
            </a:extLst>
          </p:cNvPr>
          <p:cNvPicPr>
            <a:picLocks noChangeAspect="1"/>
          </p:cNvPicPr>
          <p:nvPr/>
        </p:nvPicPr>
        <p:blipFill>
          <a:blip r:embed="rId7"/>
          <a:stretch>
            <a:fillRect/>
          </a:stretch>
        </p:blipFill>
        <p:spPr>
          <a:xfrm>
            <a:off x="3595595" y="3251803"/>
            <a:ext cx="1952810" cy="2279115"/>
          </a:xfrm>
          <a:prstGeom prst="rect">
            <a:avLst/>
          </a:prstGeom>
          <a:ln w="28575">
            <a:solidFill>
              <a:schemeClr val="tx1"/>
            </a:solidFill>
          </a:ln>
        </p:spPr>
      </p:pic>
      <p:pic>
        <p:nvPicPr>
          <p:cNvPr id="10" name="Bildobjekt 9">
            <a:extLst>
              <a:ext uri="{FF2B5EF4-FFF2-40B4-BE49-F238E27FC236}">
                <a16:creationId xmlns:a16="http://schemas.microsoft.com/office/drawing/2014/main" id="{1F9B8DFA-CA52-4968-86E5-C06C72424B24}"/>
              </a:ext>
            </a:extLst>
          </p:cNvPr>
          <p:cNvPicPr>
            <a:picLocks noChangeAspect="1"/>
          </p:cNvPicPr>
          <p:nvPr/>
        </p:nvPicPr>
        <p:blipFill>
          <a:blip r:embed="rId8"/>
          <a:stretch>
            <a:fillRect/>
          </a:stretch>
        </p:blipFill>
        <p:spPr>
          <a:xfrm>
            <a:off x="6421562" y="118072"/>
            <a:ext cx="1080120" cy="1439387"/>
          </a:xfrm>
          <a:prstGeom prst="rect">
            <a:avLst/>
          </a:prstGeom>
          <a:ln w="28575">
            <a:solidFill>
              <a:schemeClr val="tx1"/>
            </a:solidFill>
          </a:ln>
        </p:spPr>
      </p:pic>
      <p:pic>
        <p:nvPicPr>
          <p:cNvPr id="12" name="Bildobjekt 11">
            <a:extLst>
              <a:ext uri="{FF2B5EF4-FFF2-40B4-BE49-F238E27FC236}">
                <a16:creationId xmlns:a16="http://schemas.microsoft.com/office/drawing/2014/main" id="{BDE49B6F-3D15-4BD5-B28D-6A86A61F91C9}"/>
              </a:ext>
            </a:extLst>
          </p:cNvPr>
          <p:cNvPicPr>
            <a:picLocks noChangeAspect="1"/>
          </p:cNvPicPr>
          <p:nvPr/>
        </p:nvPicPr>
        <p:blipFill>
          <a:blip r:embed="rId9"/>
          <a:stretch>
            <a:fillRect/>
          </a:stretch>
        </p:blipFill>
        <p:spPr>
          <a:xfrm>
            <a:off x="282200" y="231298"/>
            <a:ext cx="2383618" cy="632970"/>
          </a:xfrm>
          <a:prstGeom prst="rect">
            <a:avLst/>
          </a:prstGeom>
          <a:ln w="28575">
            <a:solidFill>
              <a:schemeClr val="tx1"/>
            </a:solidFill>
          </a:ln>
        </p:spPr>
      </p:pic>
      <p:pic>
        <p:nvPicPr>
          <p:cNvPr id="13" name="Bildobjekt 12">
            <a:extLst>
              <a:ext uri="{FF2B5EF4-FFF2-40B4-BE49-F238E27FC236}">
                <a16:creationId xmlns:a16="http://schemas.microsoft.com/office/drawing/2014/main" id="{B84D9A4C-4587-41F0-A4E1-E4EFC7739283}"/>
              </a:ext>
            </a:extLst>
          </p:cNvPr>
          <p:cNvPicPr>
            <a:picLocks noChangeAspect="1"/>
          </p:cNvPicPr>
          <p:nvPr/>
        </p:nvPicPr>
        <p:blipFill>
          <a:blip r:embed="rId10"/>
          <a:stretch>
            <a:fillRect/>
          </a:stretch>
        </p:blipFill>
        <p:spPr>
          <a:xfrm>
            <a:off x="122222" y="2261864"/>
            <a:ext cx="2539149" cy="1027683"/>
          </a:xfrm>
          <a:prstGeom prst="rect">
            <a:avLst/>
          </a:prstGeom>
          <a:ln w="57150">
            <a:solidFill>
              <a:schemeClr val="tx1"/>
            </a:solidFill>
          </a:ln>
        </p:spPr>
      </p:pic>
      <p:pic>
        <p:nvPicPr>
          <p:cNvPr id="14" name="Bildobjekt 13">
            <a:extLst>
              <a:ext uri="{FF2B5EF4-FFF2-40B4-BE49-F238E27FC236}">
                <a16:creationId xmlns:a16="http://schemas.microsoft.com/office/drawing/2014/main" id="{5528F9C9-AC91-4013-A3C3-CACD63A9CC31}"/>
              </a:ext>
            </a:extLst>
          </p:cNvPr>
          <p:cNvPicPr>
            <a:picLocks noChangeAspect="1"/>
          </p:cNvPicPr>
          <p:nvPr/>
        </p:nvPicPr>
        <p:blipFill>
          <a:blip r:embed="rId11"/>
          <a:stretch>
            <a:fillRect/>
          </a:stretch>
        </p:blipFill>
        <p:spPr>
          <a:xfrm>
            <a:off x="6246913" y="1688467"/>
            <a:ext cx="2671913" cy="2076974"/>
          </a:xfrm>
          <a:prstGeom prst="rect">
            <a:avLst/>
          </a:prstGeom>
          <a:ln w="28575">
            <a:solidFill>
              <a:schemeClr val="tx1"/>
            </a:solidFill>
          </a:ln>
        </p:spPr>
      </p:pic>
      <p:sp>
        <p:nvSpPr>
          <p:cNvPr id="4" name="Rektangel: rundade hörn 3">
            <a:extLst>
              <a:ext uri="{FF2B5EF4-FFF2-40B4-BE49-F238E27FC236}">
                <a16:creationId xmlns:a16="http://schemas.microsoft.com/office/drawing/2014/main" id="{03309923-BDF8-4567-A590-3AC218E78991}"/>
              </a:ext>
            </a:extLst>
          </p:cNvPr>
          <p:cNvSpPr/>
          <p:nvPr/>
        </p:nvSpPr>
        <p:spPr bwMode="auto">
          <a:xfrm>
            <a:off x="3348408" y="2605472"/>
            <a:ext cx="2429317" cy="504056"/>
          </a:xfrm>
          <a:prstGeom prst="roundRect">
            <a:avLst/>
          </a:prstGeom>
          <a:solidFill>
            <a:schemeClr val="accent2">
              <a:lumMod val="60000"/>
              <a:lumOff val="40000"/>
            </a:schemeClr>
          </a:solidFill>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2000" i="0" u="none" strike="noStrike" normalizeH="0" baseline="0" dirty="0">
                <a:ln w="0"/>
                <a:effectLst>
                  <a:outerShdw blurRad="38100" dist="19050" dir="2700000" algn="tl" rotWithShape="0">
                    <a:schemeClr val="dk1">
                      <a:alpha val="40000"/>
                    </a:schemeClr>
                  </a:outerShdw>
                </a:effectLst>
                <a:latin typeface="Arial" charset="0"/>
              </a:rPr>
              <a:t>Samhällskontraktet</a:t>
            </a:r>
          </a:p>
        </p:txBody>
      </p:sp>
      <p:pic>
        <p:nvPicPr>
          <p:cNvPr id="7" name="Bildobjekt 6">
            <a:extLst>
              <a:ext uri="{FF2B5EF4-FFF2-40B4-BE49-F238E27FC236}">
                <a16:creationId xmlns:a16="http://schemas.microsoft.com/office/drawing/2014/main" id="{29488528-EF52-4DF5-BDD2-E327BA2C5965}"/>
              </a:ext>
            </a:extLst>
          </p:cNvPr>
          <p:cNvPicPr>
            <a:picLocks noChangeAspect="1"/>
          </p:cNvPicPr>
          <p:nvPr/>
        </p:nvPicPr>
        <p:blipFill>
          <a:blip r:embed="rId12"/>
          <a:stretch>
            <a:fillRect/>
          </a:stretch>
        </p:blipFill>
        <p:spPr>
          <a:xfrm>
            <a:off x="24608" y="1073674"/>
            <a:ext cx="2898802" cy="808585"/>
          </a:xfrm>
          <a:prstGeom prst="rect">
            <a:avLst/>
          </a:prstGeom>
        </p:spPr>
      </p:pic>
    </p:spTree>
    <p:extLst>
      <p:ext uri="{BB962C8B-B14F-4D97-AF65-F5344CB8AC3E}">
        <p14:creationId xmlns:p14="http://schemas.microsoft.com/office/powerpoint/2010/main" val="38022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7D4D4654-BD2C-4866-B8EE-7C8798AED66E}"/>
              </a:ext>
            </a:extLst>
          </p:cNvPr>
          <p:cNvGrpSpPr/>
          <p:nvPr/>
        </p:nvGrpSpPr>
        <p:grpSpPr>
          <a:xfrm>
            <a:off x="3111358" y="887145"/>
            <a:ext cx="6096000" cy="4064000"/>
            <a:chOff x="2032000" y="719666"/>
            <a:chExt cx="8128000" cy="5418667"/>
          </a:xfrm>
        </p:grpSpPr>
        <p:graphicFrame>
          <p:nvGraphicFramePr>
            <p:cNvPr id="2" name="Diagram 1">
              <a:extLst>
                <a:ext uri="{FF2B5EF4-FFF2-40B4-BE49-F238E27FC236}">
                  <a16:creationId xmlns:a16="http://schemas.microsoft.com/office/drawing/2014/main" id="{C812AA44-E4C4-4C3F-A2FB-554319D31B51}"/>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Rak koppling 5">
              <a:extLst>
                <a:ext uri="{FF2B5EF4-FFF2-40B4-BE49-F238E27FC236}">
                  <a16:creationId xmlns:a16="http://schemas.microsoft.com/office/drawing/2014/main" id="{BB2D39C5-1F32-489B-BFD0-B0ED82EDD957}"/>
                </a:ext>
              </a:extLst>
            </p:cNvPr>
            <p:cNvCxnSpPr/>
            <p:nvPr/>
          </p:nvCxnSpPr>
          <p:spPr>
            <a:xfrm flipV="1">
              <a:off x="4027470" y="3513762"/>
              <a:ext cx="1921267" cy="1109609"/>
            </a:xfrm>
            <a:prstGeom prst="line">
              <a:avLst/>
            </a:prstGeom>
            <a:ln w="25400">
              <a:solidFill>
                <a:srgbClr val="96A9EE"/>
              </a:solidFill>
            </a:ln>
          </p:spPr>
          <p:style>
            <a:lnRef idx="1">
              <a:schemeClr val="accent1"/>
            </a:lnRef>
            <a:fillRef idx="0">
              <a:schemeClr val="accent1"/>
            </a:fillRef>
            <a:effectRef idx="0">
              <a:schemeClr val="accent1"/>
            </a:effectRef>
            <a:fontRef idx="minor">
              <a:schemeClr val="tx1"/>
            </a:fontRef>
          </p:style>
        </p:cxnSp>
      </p:grpSp>
      <p:sp>
        <p:nvSpPr>
          <p:cNvPr id="8" name="textruta 7">
            <a:extLst>
              <a:ext uri="{FF2B5EF4-FFF2-40B4-BE49-F238E27FC236}">
                <a16:creationId xmlns:a16="http://schemas.microsoft.com/office/drawing/2014/main" id="{2D1B8F4D-8DE8-4B65-94BE-01E962DDC5AB}"/>
              </a:ext>
            </a:extLst>
          </p:cNvPr>
          <p:cNvSpPr txBox="1"/>
          <p:nvPr/>
        </p:nvSpPr>
        <p:spPr>
          <a:xfrm>
            <a:off x="339047" y="667854"/>
            <a:ext cx="5867828" cy="461665"/>
          </a:xfrm>
          <a:prstGeom prst="rect">
            <a:avLst/>
          </a:prstGeom>
          <a:noFill/>
        </p:spPr>
        <p:txBody>
          <a:bodyPr wrap="square" rtlCol="0">
            <a:spAutoFit/>
          </a:bodyPr>
          <a:lstStyle/>
          <a:p>
            <a:pPr defTabSz="685800" eaLnBrk="1" fontAlgn="auto" hangingPunct="1">
              <a:spcBef>
                <a:spcPts val="0"/>
              </a:spcBef>
              <a:spcAft>
                <a:spcPts val="0"/>
              </a:spcAft>
            </a:pPr>
            <a:r>
              <a:rPr lang="sv-SE" sz="2400" b="1" dirty="0">
                <a:solidFill>
                  <a:prstClr val="black"/>
                </a:solidFill>
                <a:latin typeface="Calibri" panose="020F0502020204030204"/>
              </a:rPr>
              <a:t>Kriminell ekonomi – vems är problemet?</a:t>
            </a:r>
          </a:p>
        </p:txBody>
      </p:sp>
      <p:sp>
        <p:nvSpPr>
          <p:cNvPr id="9" name="textruta 8">
            <a:extLst>
              <a:ext uri="{FF2B5EF4-FFF2-40B4-BE49-F238E27FC236}">
                <a16:creationId xmlns:a16="http://schemas.microsoft.com/office/drawing/2014/main" id="{02D54640-FCBC-4540-BA25-B8F79B12D998}"/>
              </a:ext>
            </a:extLst>
          </p:cNvPr>
          <p:cNvSpPr txBox="1"/>
          <p:nvPr/>
        </p:nvSpPr>
        <p:spPr>
          <a:xfrm>
            <a:off x="339048" y="2561354"/>
            <a:ext cx="3775753" cy="1384995"/>
          </a:xfrm>
          <a:prstGeom prst="rect">
            <a:avLst/>
          </a:prstGeom>
          <a:noFill/>
          <a:ln w="44450">
            <a:solidFill>
              <a:srgbClr val="00B050"/>
            </a:solidFill>
          </a:ln>
        </p:spPr>
        <p:txBody>
          <a:bodyPr wrap="square" rtlCol="0">
            <a:spAutoFit/>
          </a:bodyPr>
          <a:lstStyle/>
          <a:p>
            <a:pPr marL="428625" indent="-428625" defTabSz="685800" eaLnBrk="1" fontAlgn="auto" hangingPunct="1">
              <a:spcBef>
                <a:spcPts val="0"/>
              </a:spcBef>
              <a:spcAft>
                <a:spcPts val="0"/>
              </a:spcAft>
              <a:buFont typeface="Arial" panose="020B0604020202020204" pitchFamily="34" charset="0"/>
              <a:buChar char="•"/>
            </a:pPr>
            <a:r>
              <a:rPr lang="sv-SE" dirty="0">
                <a:solidFill>
                  <a:prstClr val="black"/>
                </a:solidFill>
                <a:latin typeface="Calibri" panose="020F0502020204030204"/>
              </a:rPr>
              <a:t>En delad problembild </a:t>
            </a:r>
          </a:p>
          <a:p>
            <a:pPr marL="428625" indent="-428625" defTabSz="685800" eaLnBrk="1" fontAlgn="auto" hangingPunct="1">
              <a:spcBef>
                <a:spcPts val="0"/>
              </a:spcBef>
              <a:spcAft>
                <a:spcPts val="0"/>
              </a:spcAft>
              <a:buFont typeface="Arial" panose="020B0604020202020204" pitchFamily="34" charset="0"/>
              <a:buChar char="•"/>
            </a:pPr>
            <a:r>
              <a:rPr lang="sv-SE" dirty="0">
                <a:solidFill>
                  <a:prstClr val="black"/>
                </a:solidFill>
                <a:latin typeface="Calibri" panose="020F0502020204030204"/>
              </a:rPr>
              <a:t>Ett delat problemägarskap</a:t>
            </a:r>
          </a:p>
          <a:p>
            <a:pPr marL="428625" indent="-428625" defTabSz="685800" eaLnBrk="1" fontAlgn="auto" hangingPunct="1">
              <a:spcBef>
                <a:spcPts val="0"/>
              </a:spcBef>
              <a:spcAft>
                <a:spcPts val="0"/>
              </a:spcAft>
              <a:buFont typeface="Arial" panose="020B0604020202020204" pitchFamily="34" charset="0"/>
              <a:buChar char="•"/>
            </a:pPr>
            <a:r>
              <a:rPr lang="sv-SE" dirty="0">
                <a:solidFill>
                  <a:prstClr val="black"/>
                </a:solidFill>
                <a:latin typeface="Calibri" panose="020F0502020204030204"/>
              </a:rPr>
              <a:t>Internt, nationellt och internationellt</a:t>
            </a:r>
          </a:p>
        </p:txBody>
      </p:sp>
    </p:spTree>
    <p:extLst>
      <p:ext uri="{BB962C8B-B14F-4D97-AF65-F5344CB8AC3E}">
        <p14:creationId xmlns:p14="http://schemas.microsoft.com/office/powerpoint/2010/main" val="166733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BCF059D3-A894-49E8-B7DC-A2166419F21B}"/>
              </a:ext>
            </a:extLst>
          </p:cNvPr>
          <p:cNvSpPr txBox="1"/>
          <p:nvPr/>
        </p:nvSpPr>
        <p:spPr>
          <a:xfrm>
            <a:off x="6762154" y="2582764"/>
            <a:ext cx="657821" cy="223779"/>
          </a:xfrm>
          <a:prstGeom prst="rect">
            <a:avLst/>
          </a:prstGeom>
          <a:noFill/>
        </p:spPr>
        <p:txBody>
          <a:bodyPr wrap="square" rtlCol="0">
            <a:spAutoFit/>
          </a:bodyPr>
          <a:lstStyle/>
          <a:p>
            <a:pPr defTabSz="685800" eaLnBrk="1" fontAlgn="auto" hangingPunct="1">
              <a:spcBef>
                <a:spcPts val="0"/>
              </a:spcBef>
              <a:spcAft>
                <a:spcPts val="0"/>
              </a:spcAft>
            </a:pPr>
            <a:r>
              <a:rPr lang="sv-SE" sz="854" b="1" dirty="0">
                <a:solidFill>
                  <a:prstClr val="black"/>
                </a:solidFill>
                <a:latin typeface="Times New Roman" panose="02020603050405020304" pitchFamily="18" charset="0"/>
                <a:cs typeface="Times New Roman" panose="02020603050405020304" pitchFamily="18" charset="0"/>
              </a:rPr>
              <a:t>/</a:t>
            </a:r>
            <a:r>
              <a:rPr lang="sv-SE" sz="854" dirty="0">
                <a:solidFill>
                  <a:prstClr val="black"/>
                </a:solidFill>
                <a:latin typeface="Times New Roman" panose="02020603050405020304" pitchFamily="18" charset="0"/>
                <a:cs typeface="Times New Roman" panose="02020603050405020304" pitchFamily="18" charset="0"/>
              </a:rPr>
              <a:t>våld</a:t>
            </a:r>
          </a:p>
        </p:txBody>
      </p:sp>
      <p:sp>
        <p:nvSpPr>
          <p:cNvPr id="16" name="Rubrik 4">
            <a:extLst>
              <a:ext uri="{FF2B5EF4-FFF2-40B4-BE49-F238E27FC236}">
                <a16:creationId xmlns:a16="http://schemas.microsoft.com/office/drawing/2014/main" id="{C838830A-117A-48B0-8448-74E4BE7E5F22}"/>
              </a:ext>
            </a:extLst>
          </p:cNvPr>
          <p:cNvSpPr>
            <a:spLocks noGrp="1"/>
          </p:cNvSpPr>
          <p:nvPr>
            <p:ph type="title"/>
          </p:nvPr>
        </p:nvSpPr>
        <p:spPr>
          <a:xfrm>
            <a:off x="1913817" y="670646"/>
            <a:ext cx="5622489" cy="461105"/>
          </a:xfrm>
          <a:noFill/>
          <a:ln>
            <a:noFill/>
          </a:ln>
          <a:extLst>
            <a:ext uri="{909E8E84-426E-40DD-AFC4-6F175D3DCCD1}">
              <a14:hiddenFill xmlns:a14="http://schemas.microsoft.com/office/drawing/2010/main">
                <a:solidFill>
                  <a:srgbClr val="1862A8"/>
                </a:solidFill>
              </a14:hiddenFill>
            </a:ext>
            <a:ext uri="{91240B29-F687-4F45-9708-019B960494DF}">
              <a14:hiddenLine xmlns:a14="http://schemas.microsoft.com/office/drawing/2010/main" w="9525">
                <a:solidFill>
                  <a:srgbClr val="1862A8"/>
                </a:solidFill>
                <a:miter lim="800000"/>
                <a:headEnd/>
                <a:tailEnd/>
              </a14:hiddenLine>
            </a:ext>
          </a:extLst>
        </p:spPr>
        <p:txBody>
          <a:bodyPr vert="horz" wrap="square" lIns="11666" tIns="23332" rIns="11666" bIns="23332" numCol="1" rtlCol="0" anchor="b" anchorCtr="0" compatLnSpc="1">
            <a:prstTxWarp prst="textNoShape">
              <a:avLst/>
            </a:prstTxWarp>
            <a:normAutofit/>
          </a:bodyPr>
          <a:lstStyle/>
          <a:p>
            <a:pPr algn="ctr" defTabSz="296314"/>
            <a:r>
              <a:rPr lang="sv-SE" sz="1950" b="1" dirty="0">
                <a:solidFill>
                  <a:schemeClr val="accent1">
                    <a:lumMod val="75000"/>
                  </a:schemeClr>
                </a:solidFill>
                <a:latin typeface="+mn-lt"/>
                <a:ea typeface="+mn-ea"/>
                <a:cs typeface="+mn-cs"/>
              </a:rPr>
              <a:t>Brotten som genererar brottsvinster</a:t>
            </a:r>
          </a:p>
        </p:txBody>
      </p:sp>
      <p:grpSp>
        <p:nvGrpSpPr>
          <p:cNvPr id="3" name="Grupp 2">
            <a:extLst>
              <a:ext uri="{FF2B5EF4-FFF2-40B4-BE49-F238E27FC236}">
                <a16:creationId xmlns:a16="http://schemas.microsoft.com/office/drawing/2014/main" id="{CA1657B0-4D41-435A-9875-FD9F134C7E3F}"/>
              </a:ext>
            </a:extLst>
          </p:cNvPr>
          <p:cNvGrpSpPr/>
          <p:nvPr/>
        </p:nvGrpSpPr>
        <p:grpSpPr>
          <a:xfrm>
            <a:off x="228600" y="1329359"/>
            <a:ext cx="8796130" cy="3329609"/>
            <a:chOff x="1339303" y="1789524"/>
            <a:chExt cx="9719770" cy="3290476"/>
          </a:xfrm>
        </p:grpSpPr>
        <p:pic>
          <p:nvPicPr>
            <p:cNvPr id="10" name="Bildobjekt 9">
              <a:extLst>
                <a:ext uri="{FF2B5EF4-FFF2-40B4-BE49-F238E27FC236}">
                  <a16:creationId xmlns:a16="http://schemas.microsoft.com/office/drawing/2014/main" id="{023D1FBA-8E4F-4ED5-AB0C-B242191C04DE}"/>
                </a:ext>
              </a:extLst>
            </p:cNvPr>
            <p:cNvPicPr>
              <a:picLocks noChangeAspect="1"/>
            </p:cNvPicPr>
            <p:nvPr/>
          </p:nvPicPr>
          <p:blipFill rotWithShape="1">
            <a:blip r:embed="rId3"/>
            <a:srcRect t="51449" r="64869"/>
            <a:stretch/>
          </p:blipFill>
          <p:spPr>
            <a:xfrm>
              <a:off x="3712617" y="2211388"/>
              <a:ext cx="2496891" cy="2707049"/>
            </a:xfrm>
            <a:prstGeom prst="rect">
              <a:avLst/>
            </a:prstGeom>
          </p:spPr>
        </p:pic>
        <p:pic>
          <p:nvPicPr>
            <p:cNvPr id="11" name="Bildobjekt 10">
              <a:extLst>
                <a:ext uri="{FF2B5EF4-FFF2-40B4-BE49-F238E27FC236}">
                  <a16:creationId xmlns:a16="http://schemas.microsoft.com/office/drawing/2014/main" id="{5F1E6A5A-5C53-4E07-8AD3-E95E0962CD99}"/>
                </a:ext>
              </a:extLst>
            </p:cNvPr>
            <p:cNvPicPr>
              <a:picLocks noChangeAspect="1"/>
            </p:cNvPicPr>
            <p:nvPr/>
          </p:nvPicPr>
          <p:blipFill rotWithShape="1">
            <a:blip r:embed="rId3"/>
            <a:srcRect t="4040" r="65882" b="48366"/>
            <a:stretch/>
          </p:blipFill>
          <p:spPr>
            <a:xfrm>
              <a:off x="1339303" y="2211388"/>
              <a:ext cx="2424906" cy="2653687"/>
            </a:xfrm>
            <a:prstGeom prst="rect">
              <a:avLst/>
            </a:prstGeom>
          </p:spPr>
        </p:pic>
        <p:pic>
          <p:nvPicPr>
            <p:cNvPr id="12" name="Bildobjekt 11">
              <a:extLst>
                <a:ext uri="{FF2B5EF4-FFF2-40B4-BE49-F238E27FC236}">
                  <a16:creationId xmlns:a16="http://schemas.microsoft.com/office/drawing/2014/main" id="{035099FF-B209-4325-891F-64DD9FBADC46}"/>
                </a:ext>
              </a:extLst>
            </p:cNvPr>
            <p:cNvPicPr>
              <a:picLocks noChangeAspect="1"/>
            </p:cNvPicPr>
            <p:nvPr/>
          </p:nvPicPr>
          <p:blipFill rotWithShape="1">
            <a:blip r:embed="rId3"/>
            <a:srcRect l="36583" t="4009" r="32347" b="63974"/>
            <a:stretch/>
          </p:blipFill>
          <p:spPr>
            <a:xfrm>
              <a:off x="8675442" y="2211388"/>
              <a:ext cx="2208213" cy="1785145"/>
            </a:xfrm>
            <a:prstGeom prst="rect">
              <a:avLst/>
            </a:prstGeom>
          </p:spPr>
        </p:pic>
        <p:pic>
          <p:nvPicPr>
            <p:cNvPr id="13" name="Bildobjekt 12">
              <a:extLst>
                <a:ext uri="{FF2B5EF4-FFF2-40B4-BE49-F238E27FC236}">
                  <a16:creationId xmlns:a16="http://schemas.microsoft.com/office/drawing/2014/main" id="{EA2E510B-F8C1-4B46-B20F-12681AFBF02E}"/>
                </a:ext>
              </a:extLst>
            </p:cNvPr>
            <p:cNvPicPr>
              <a:picLocks noChangeAspect="1"/>
            </p:cNvPicPr>
            <p:nvPr/>
          </p:nvPicPr>
          <p:blipFill rotWithShape="1">
            <a:blip r:embed="rId3"/>
            <a:srcRect l="69369" t="4071" b="44480"/>
            <a:stretch/>
          </p:blipFill>
          <p:spPr>
            <a:xfrm>
              <a:off x="6390085" y="2211387"/>
              <a:ext cx="2177010" cy="2868613"/>
            </a:xfrm>
            <a:prstGeom prst="rect">
              <a:avLst/>
            </a:prstGeom>
          </p:spPr>
        </p:pic>
        <p:sp>
          <p:nvSpPr>
            <p:cNvPr id="17" name="textruta 16">
              <a:extLst>
                <a:ext uri="{FF2B5EF4-FFF2-40B4-BE49-F238E27FC236}">
                  <a16:creationId xmlns:a16="http://schemas.microsoft.com/office/drawing/2014/main" id="{1A17CD16-A5C2-47B3-A9EB-9103CF025EAA}"/>
                </a:ext>
              </a:extLst>
            </p:cNvPr>
            <p:cNvSpPr txBox="1"/>
            <p:nvPr/>
          </p:nvSpPr>
          <p:spPr>
            <a:xfrm>
              <a:off x="1375171" y="1789524"/>
              <a:ext cx="4756944" cy="313728"/>
            </a:xfrm>
            <a:prstGeom prst="rect">
              <a:avLst/>
            </a:prstGeom>
            <a:noFill/>
          </p:spPr>
          <p:txBody>
            <a:bodyPr wrap="square" rtlCol="0">
              <a:spAutoFit/>
            </a:bodyPr>
            <a:lstStyle/>
            <a:p>
              <a:pPr algn="ctr" defTabSz="685800" eaLnBrk="1" fontAlgn="auto" hangingPunct="1">
                <a:spcBef>
                  <a:spcPts val="0"/>
                </a:spcBef>
                <a:spcAft>
                  <a:spcPts val="0"/>
                </a:spcAft>
              </a:pPr>
              <a:r>
                <a:rPr lang="sv-SE" sz="1463" b="1" dirty="0">
                  <a:solidFill>
                    <a:prstClr val="black"/>
                  </a:solidFill>
                  <a:latin typeface="Calibri" panose="020F0502020204030204"/>
                </a:rPr>
                <a:t>Varor</a:t>
              </a:r>
            </a:p>
          </p:txBody>
        </p:sp>
        <p:sp>
          <p:nvSpPr>
            <p:cNvPr id="19" name="textruta 18">
              <a:extLst>
                <a:ext uri="{FF2B5EF4-FFF2-40B4-BE49-F238E27FC236}">
                  <a16:creationId xmlns:a16="http://schemas.microsoft.com/office/drawing/2014/main" id="{F8393218-658E-4A21-BAB3-5CC2F2F424B8}"/>
                </a:ext>
              </a:extLst>
            </p:cNvPr>
            <p:cNvSpPr txBox="1"/>
            <p:nvPr/>
          </p:nvSpPr>
          <p:spPr>
            <a:xfrm>
              <a:off x="5022973" y="1789524"/>
              <a:ext cx="4756944" cy="313728"/>
            </a:xfrm>
            <a:prstGeom prst="rect">
              <a:avLst/>
            </a:prstGeom>
            <a:noFill/>
          </p:spPr>
          <p:txBody>
            <a:bodyPr wrap="square" rtlCol="0">
              <a:spAutoFit/>
            </a:bodyPr>
            <a:lstStyle/>
            <a:p>
              <a:pPr algn="ctr" defTabSz="685800" eaLnBrk="1" fontAlgn="auto" hangingPunct="1">
                <a:spcBef>
                  <a:spcPts val="0"/>
                </a:spcBef>
                <a:spcAft>
                  <a:spcPts val="0"/>
                </a:spcAft>
              </a:pPr>
              <a:r>
                <a:rPr lang="sv-SE" sz="1463" b="1" dirty="0">
                  <a:solidFill>
                    <a:prstClr val="black"/>
                  </a:solidFill>
                  <a:latin typeface="Calibri" panose="020F0502020204030204"/>
                </a:rPr>
                <a:t>Transaktioner</a:t>
              </a:r>
            </a:p>
          </p:txBody>
        </p:sp>
        <p:sp>
          <p:nvSpPr>
            <p:cNvPr id="20" name="textruta 19">
              <a:extLst>
                <a:ext uri="{FF2B5EF4-FFF2-40B4-BE49-F238E27FC236}">
                  <a16:creationId xmlns:a16="http://schemas.microsoft.com/office/drawing/2014/main" id="{E4CAF2AF-6B90-4954-97C9-4E91A59A63BD}"/>
                </a:ext>
              </a:extLst>
            </p:cNvPr>
            <p:cNvSpPr txBox="1"/>
            <p:nvPr/>
          </p:nvSpPr>
          <p:spPr>
            <a:xfrm>
              <a:off x="8334923" y="1789524"/>
              <a:ext cx="2724150" cy="313728"/>
            </a:xfrm>
            <a:prstGeom prst="rect">
              <a:avLst/>
            </a:prstGeom>
            <a:noFill/>
          </p:spPr>
          <p:txBody>
            <a:bodyPr wrap="square" rtlCol="0">
              <a:spAutoFit/>
            </a:bodyPr>
            <a:lstStyle/>
            <a:p>
              <a:pPr algn="ctr" defTabSz="685800" eaLnBrk="1" fontAlgn="auto" hangingPunct="1">
                <a:spcBef>
                  <a:spcPts val="0"/>
                </a:spcBef>
                <a:spcAft>
                  <a:spcPts val="0"/>
                </a:spcAft>
              </a:pPr>
              <a:r>
                <a:rPr lang="sv-SE" sz="1463" b="1" dirty="0">
                  <a:solidFill>
                    <a:prstClr val="black"/>
                  </a:solidFill>
                  <a:latin typeface="Calibri" panose="020F0502020204030204"/>
                </a:rPr>
                <a:t>Tjänster</a:t>
              </a:r>
            </a:p>
          </p:txBody>
        </p:sp>
      </p:grpSp>
      <p:sp>
        <p:nvSpPr>
          <p:cNvPr id="2" name="Rektangel 1">
            <a:extLst>
              <a:ext uri="{FF2B5EF4-FFF2-40B4-BE49-F238E27FC236}">
                <a16:creationId xmlns:a16="http://schemas.microsoft.com/office/drawing/2014/main" id="{990B3693-40AE-4B93-8577-C4B1B5F7A1A6}"/>
              </a:ext>
            </a:extLst>
          </p:cNvPr>
          <p:cNvSpPr/>
          <p:nvPr/>
        </p:nvSpPr>
        <p:spPr>
          <a:xfrm>
            <a:off x="278018" y="1756239"/>
            <a:ext cx="2145056" cy="904964"/>
          </a:xfrm>
          <a:prstGeom prst="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sv-SE" sz="1350">
              <a:solidFill>
                <a:prstClr val="white"/>
              </a:solidFill>
              <a:latin typeface="Calibri" panose="020F0502020204030204"/>
            </a:endParaRPr>
          </a:p>
        </p:txBody>
      </p:sp>
      <p:sp>
        <p:nvSpPr>
          <p:cNvPr id="14" name="Rektangel 13">
            <a:extLst>
              <a:ext uri="{FF2B5EF4-FFF2-40B4-BE49-F238E27FC236}">
                <a16:creationId xmlns:a16="http://schemas.microsoft.com/office/drawing/2014/main" id="{0B8430E0-F554-4232-A7FF-ADB145DE65A7}"/>
              </a:ext>
            </a:extLst>
          </p:cNvPr>
          <p:cNvSpPr/>
          <p:nvPr/>
        </p:nvSpPr>
        <p:spPr>
          <a:xfrm>
            <a:off x="4799422" y="2279520"/>
            <a:ext cx="1909439" cy="1456440"/>
          </a:xfrm>
          <a:prstGeom prst="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sv-SE" sz="1350">
              <a:solidFill>
                <a:prstClr val="white"/>
              </a:solidFill>
              <a:latin typeface="Calibri" panose="020F0502020204030204"/>
            </a:endParaRPr>
          </a:p>
        </p:txBody>
      </p:sp>
      <p:sp>
        <p:nvSpPr>
          <p:cNvPr id="15" name="Rektangel 14">
            <a:extLst>
              <a:ext uri="{FF2B5EF4-FFF2-40B4-BE49-F238E27FC236}">
                <a16:creationId xmlns:a16="http://schemas.microsoft.com/office/drawing/2014/main" id="{01E0782F-2919-4B1D-BFB5-3EB69C110F48}"/>
              </a:ext>
            </a:extLst>
          </p:cNvPr>
          <p:cNvSpPr/>
          <p:nvPr/>
        </p:nvSpPr>
        <p:spPr>
          <a:xfrm>
            <a:off x="6879674" y="2809786"/>
            <a:ext cx="2145056" cy="225460"/>
          </a:xfrm>
          <a:prstGeom prst="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sv-SE" sz="1350">
              <a:solidFill>
                <a:prstClr val="white"/>
              </a:solidFill>
              <a:latin typeface="Calibri" panose="020F0502020204030204"/>
            </a:endParaRPr>
          </a:p>
        </p:txBody>
      </p:sp>
    </p:spTree>
    <p:extLst>
      <p:ext uri="{BB962C8B-B14F-4D97-AF65-F5344CB8AC3E}">
        <p14:creationId xmlns:p14="http://schemas.microsoft.com/office/powerpoint/2010/main" val="40254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CDE41B-A4D6-47C5-90E0-064599680DED}"/>
              </a:ext>
            </a:extLst>
          </p:cNvPr>
          <p:cNvSpPr>
            <a:spLocks noGrp="1"/>
          </p:cNvSpPr>
          <p:nvPr>
            <p:ph type="title"/>
          </p:nvPr>
        </p:nvSpPr>
        <p:spPr/>
        <p:txBody>
          <a:bodyPr/>
          <a:lstStyle/>
          <a:p>
            <a:r>
              <a:rPr lang="sv-SE" dirty="0"/>
              <a:t>Kriminella entreprenörer (kärnpunkter)</a:t>
            </a:r>
          </a:p>
        </p:txBody>
      </p:sp>
      <p:sp>
        <p:nvSpPr>
          <p:cNvPr id="3" name="Platshållare för innehåll 2">
            <a:extLst>
              <a:ext uri="{FF2B5EF4-FFF2-40B4-BE49-F238E27FC236}">
                <a16:creationId xmlns:a16="http://schemas.microsoft.com/office/drawing/2014/main" id="{27522416-A703-44E5-AC48-F832F41DA888}"/>
              </a:ext>
            </a:extLst>
          </p:cNvPr>
          <p:cNvSpPr>
            <a:spLocks noGrp="1"/>
          </p:cNvSpPr>
          <p:nvPr>
            <p:ph sz="half" idx="1"/>
          </p:nvPr>
        </p:nvSpPr>
        <p:spPr/>
        <p:txBody>
          <a:bodyPr/>
          <a:lstStyle/>
          <a:p>
            <a:r>
              <a:rPr lang="sv-SE" sz="1800" dirty="0"/>
              <a:t>Inverkan på näringslivet</a:t>
            </a:r>
          </a:p>
          <a:p>
            <a:r>
              <a:rPr lang="sv-SE" sz="1800" dirty="0"/>
              <a:t>Risker och utmaningar</a:t>
            </a:r>
          </a:p>
          <a:p>
            <a:r>
              <a:rPr lang="sv-SE" sz="1800" dirty="0"/>
              <a:t>Den kriminella ekonomi central kriminalpolitisk prioritet</a:t>
            </a:r>
          </a:p>
          <a:p>
            <a:r>
              <a:rPr lang="sv-SE" sz="1800" dirty="0"/>
              <a:t>Möjliggörare</a:t>
            </a:r>
          </a:p>
          <a:p>
            <a:r>
              <a:rPr lang="sv-SE" sz="1800" dirty="0"/>
              <a:t>Mest aktivitet i ej utsatta områden</a:t>
            </a:r>
          </a:p>
          <a:p>
            <a:r>
              <a:rPr lang="sv-SE" sz="1800" dirty="0"/>
              <a:t>Hela samhällets problem – ej bara polisens</a:t>
            </a:r>
          </a:p>
          <a:p>
            <a:r>
              <a:rPr lang="sv-SE" sz="1800" dirty="0"/>
              <a:t>Samarbeten i fokus</a:t>
            </a:r>
          </a:p>
          <a:p>
            <a:r>
              <a:rPr lang="sv-SE" sz="1800" dirty="0"/>
              <a:t>Förebygga och bekämpa</a:t>
            </a:r>
          </a:p>
        </p:txBody>
      </p:sp>
      <p:pic>
        <p:nvPicPr>
          <p:cNvPr id="5" name="Platshållare för innehåll 4">
            <a:extLst>
              <a:ext uri="{FF2B5EF4-FFF2-40B4-BE49-F238E27FC236}">
                <a16:creationId xmlns:a16="http://schemas.microsoft.com/office/drawing/2014/main" id="{318D8A32-A232-4558-A2C8-354B209CB575}"/>
              </a:ext>
            </a:extLst>
          </p:cNvPr>
          <p:cNvPicPr>
            <a:picLocks noGrp="1" noChangeAspect="1"/>
          </p:cNvPicPr>
          <p:nvPr>
            <p:ph sz="half" idx="2"/>
          </p:nvPr>
        </p:nvPicPr>
        <p:blipFill>
          <a:blip r:embed="rId2"/>
          <a:stretch>
            <a:fillRect/>
          </a:stretch>
        </p:blipFill>
        <p:spPr>
          <a:xfrm>
            <a:off x="5148064" y="1270000"/>
            <a:ext cx="2781180" cy="3743290"/>
          </a:xfrm>
          <a:prstGeom prst="rect">
            <a:avLst/>
          </a:prstGeom>
        </p:spPr>
      </p:pic>
    </p:spTree>
    <p:extLst>
      <p:ext uri="{BB962C8B-B14F-4D97-AF65-F5344CB8AC3E}">
        <p14:creationId xmlns:p14="http://schemas.microsoft.com/office/powerpoint/2010/main" val="168539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utomhus, himmel, person, klädsel&#10;&#10;Automatiskt genererad beskrivning">
            <a:extLst>
              <a:ext uri="{FF2B5EF4-FFF2-40B4-BE49-F238E27FC236}">
                <a16:creationId xmlns:a16="http://schemas.microsoft.com/office/drawing/2014/main" id="{D922D8DB-A666-E024-A7CB-42C8038826CA}"/>
              </a:ext>
            </a:extLst>
          </p:cNvPr>
          <p:cNvPicPr>
            <a:picLocks noChangeAspect="1"/>
          </p:cNvPicPr>
          <p:nvPr/>
        </p:nvPicPr>
        <p:blipFill rotWithShape="1">
          <a:blip r:embed="rId2"/>
          <a:srcRect t="7812" b="7812"/>
          <a:stretch/>
        </p:blipFill>
        <p:spPr>
          <a:xfrm>
            <a:off x="0" y="202396"/>
            <a:ext cx="9144000" cy="5143500"/>
          </a:xfrm>
          <a:prstGeom prst="rect">
            <a:avLst/>
          </a:prstGeom>
        </p:spPr>
      </p:pic>
      <p:sp>
        <p:nvSpPr>
          <p:cNvPr id="4" name="Rectangle 5">
            <a:extLst>
              <a:ext uri="{FF2B5EF4-FFF2-40B4-BE49-F238E27FC236}">
                <a16:creationId xmlns:a16="http://schemas.microsoft.com/office/drawing/2014/main" id="{BD14673B-6E1E-510D-6962-CF5D78C669DC}"/>
              </a:ext>
            </a:extLst>
          </p:cNvPr>
          <p:cNvSpPr/>
          <p:nvPr/>
        </p:nvSpPr>
        <p:spPr>
          <a:xfrm>
            <a:off x="0" y="189808"/>
            <a:ext cx="9144000" cy="5143500"/>
          </a:xfrm>
          <a:prstGeom prst="rect">
            <a:avLst/>
          </a:prstGeom>
          <a:solidFill>
            <a:schemeClr val="tx1">
              <a:alpha val="5036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SE"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ruta 3">
            <a:extLst>
              <a:ext uri="{FF2B5EF4-FFF2-40B4-BE49-F238E27FC236}">
                <a16:creationId xmlns:a16="http://schemas.microsoft.com/office/drawing/2014/main" id="{0DBF4ABB-0BC5-B340-2233-F4D84B074778}"/>
              </a:ext>
            </a:extLst>
          </p:cNvPr>
          <p:cNvSpPr txBox="1"/>
          <p:nvPr/>
        </p:nvSpPr>
        <p:spPr>
          <a:xfrm>
            <a:off x="517922" y="2130377"/>
            <a:ext cx="8108156" cy="14773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1350"/>
              </a:spcBef>
              <a:spcAft>
                <a:spcPts val="300"/>
              </a:spcAft>
              <a:buClrTx/>
              <a:buSzTx/>
              <a:buFontTx/>
              <a:buNone/>
              <a:tabLst>
                <a:tab pos="944880" algn="l"/>
                <a:tab pos="1242060" algn="l"/>
              </a:tabLst>
              <a:defRPr/>
            </a:pPr>
            <a:r>
              <a:rPr kumimoji="0" lang="sv-SE" sz="3000" b="0" i="0" u="none" strike="noStrike" kern="0" cap="none" spc="0" normalizeH="0" baseline="0" noProof="0" dirty="0">
                <a:ln>
                  <a:noFill/>
                </a:ln>
                <a:solidFill>
                  <a:srgbClr val="FECD1D"/>
                </a:solidFill>
                <a:effectLst/>
                <a:uLnTx/>
                <a:uFillTx/>
                <a:latin typeface="Arial" panose="020B0604020202020204" pitchFamily="34" charset="0"/>
                <a:ea typeface="Open Sans" panose="020B0606030504020204" pitchFamily="34" charset="0"/>
                <a:cs typeface="Arial" panose="020B0604020202020204" pitchFamily="34" charset="0"/>
              </a:rPr>
              <a:t>En komplex brottslighet med lokala och </a:t>
            </a:r>
            <a:br>
              <a:rPr kumimoji="0" lang="sv-SE" sz="3000" b="0" i="0" u="none" strike="noStrike" kern="0" cap="none" spc="0" normalizeH="0" baseline="0" noProof="0" dirty="0">
                <a:ln>
                  <a:noFill/>
                </a:ln>
                <a:solidFill>
                  <a:srgbClr val="FECD1D"/>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sv-SE" sz="3000" b="0" i="0" u="none" strike="noStrike" kern="0" cap="none" spc="0" normalizeH="0" baseline="0" noProof="0" dirty="0">
                <a:ln>
                  <a:noFill/>
                </a:ln>
                <a:solidFill>
                  <a:srgbClr val="FECD1D"/>
                </a:solidFill>
                <a:effectLst/>
                <a:uLnTx/>
                <a:uFillTx/>
                <a:latin typeface="Arial" panose="020B0604020202020204" pitchFamily="34" charset="0"/>
                <a:ea typeface="Open Sans" panose="020B0606030504020204" pitchFamily="34" charset="0"/>
                <a:cs typeface="Arial" panose="020B0604020202020204" pitchFamily="34" charset="0"/>
              </a:rPr>
              <a:t>globala </a:t>
            </a:r>
            <a:r>
              <a:rPr kumimoji="0" lang="sv-SE" sz="3000" b="0" i="0" u="none" strike="noStrike" kern="0" cap="none" spc="0" normalizeH="0" baseline="0" noProof="0" dirty="0">
                <a:ln>
                  <a:noFill/>
                </a:ln>
                <a:solidFill>
                  <a:srgbClr val="FFC000"/>
                </a:solidFill>
                <a:effectLst/>
                <a:uLnTx/>
                <a:uFillTx/>
                <a:latin typeface="Arial" panose="020B0604020202020204" pitchFamily="34" charset="0"/>
                <a:ea typeface="Open Sans" panose="020B0606030504020204" pitchFamily="34" charset="0"/>
                <a:cs typeface="Arial" panose="020B0604020202020204" pitchFamily="34" charset="0"/>
              </a:rPr>
              <a:t>kopplingar</a:t>
            </a:r>
            <a:r>
              <a:rPr kumimoji="0" lang="sv-SE" sz="3000" b="0" i="0" u="none" strike="noStrike" kern="0" cap="none" spc="0" normalizeH="0" baseline="0" noProof="0" dirty="0">
                <a:ln>
                  <a:noFill/>
                </a:ln>
                <a:solidFill>
                  <a:srgbClr val="FECD1D"/>
                </a:solidFill>
                <a:effectLst/>
                <a:uLnTx/>
                <a:uFillTx/>
                <a:latin typeface="Arial" panose="020B0604020202020204" pitchFamily="34" charset="0"/>
                <a:ea typeface="Open Sans" panose="020B0606030504020204" pitchFamily="34" charset="0"/>
                <a:cs typeface="Arial" panose="020B0604020202020204" pitchFamily="34" charset="0"/>
              </a:rPr>
              <a:t> ställer nya krav på </a:t>
            </a:r>
            <a:br>
              <a:rPr kumimoji="0" lang="sv-SE" sz="3000" b="0" i="0" u="none" strike="noStrike" kern="0" cap="none" spc="0" normalizeH="0" baseline="0" noProof="0" dirty="0">
                <a:ln>
                  <a:noFill/>
                </a:ln>
                <a:solidFill>
                  <a:srgbClr val="FECD1D"/>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sv-SE" sz="3000" b="0" i="0" u="none" strike="noStrike" kern="0" cap="none" spc="0" normalizeH="0" baseline="0" noProof="0" dirty="0">
                <a:ln>
                  <a:noFill/>
                </a:ln>
                <a:solidFill>
                  <a:srgbClr val="FECD1D"/>
                </a:solidFill>
                <a:effectLst/>
                <a:uLnTx/>
                <a:uFillTx/>
                <a:latin typeface="Arial" panose="020B0604020202020204" pitchFamily="34" charset="0"/>
                <a:ea typeface="Open Sans" panose="020B0606030504020204" pitchFamily="34" charset="0"/>
                <a:cs typeface="Arial" panose="020B0604020202020204" pitchFamily="34" charset="0"/>
              </a:rPr>
              <a:t>det brottsbekämpande systemet.</a:t>
            </a:r>
          </a:p>
        </p:txBody>
      </p:sp>
      <p:pic>
        <p:nvPicPr>
          <p:cNvPr id="2" name="Graphic 1">
            <a:extLst>
              <a:ext uri="{FF2B5EF4-FFF2-40B4-BE49-F238E27FC236}">
                <a16:creationId xmlns:a16="http://schemas.microsoft.com/office/drawing/2014/main" id="{FF01790C-3388-4CB6-643F-7BC632778D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7563" y="4651471"/>
            <a:ext cx="544988" cy="544988"/>
          </a:xfrm>
          <a:prstGeom prst="rect">
            <a:avLst/>
          </a:prstGeom>
        </p:spPr>
      </p:pic>
      <p:sp>
        <p:nvSpPr>
          <p:cNvPr id="6" name="textruta 5">
            <a:extLst>
              <a:ext uri="{FF2B5EF4-FFF2-40B4-BE49-F238E27FC236}">
                <a16:creationId xmlns:a16="http://schemas.microsoft.com/office/drawing/2014/main" id="{2D07A505-DCDF-4B1D-A090-AB74B8E6B7F5}"/>
              </a:ext>
            </a:extLst>
          </p:cNvPr>
          <p:cNvSpPr txBox="1"/>
          <p:nvPr/>
        </p:nvSpPr>
        <p:spPr>
          <a:xfrm>
            <a:off x="2742821" y="4009628"/>
            <a:ext cx="3315459" cy="415498"/>
          </a:xfrm>
          <a:prstGeom prst="rect">
            <a:avLst/>
          </a:prstGeom>
          <a:noFill/>
        </p:spPr>
        <p:txBody>
          <a:bodyPr wrap="none" rtlCol="0">
            <a:spAutoFit/>
          </a:bodyPr>
          <a:lstStyle/>
          <a:p>
            <a:pPr marL="214313" marR="0" lvl="0" indent="-214313" algn="ctr" defTabSz="685800" rtl="0" eaLnBrk="1" fontAlgn="auto" latinLnBrk="0" hangingPunct="1">
              <a:lnSpc>
                <a:spcPct val="100000"/>
              </a:lnSpc>
              <a:spcBef>
                <a:spcPts val="0"/>
              </a:spcBef>
              <a:spcAft>
                <a:spcPts val="0"/>
              </a:spcAft>
              <a:buClrTx/>
              <a:buSzTx/>
              <a:buFontTx/>
              <a:buChar char="-"/>
              <a:tabLst/>
              <a:defRPr/>
            </a:pPr>
            <a:r>
              <a:rPr kumimoji="0" lang="sv-SE" sz="2100" b="0" i="0" u="none" strike="noStrike" kern="1200" cap="none" spc="0" normalizeH="0" baseline="0" noProof="0" dirty="0">
                <a:ln>
                  <a:noFill/>
                </a:ln>
                <a:solidFill>
                  <a:srgbClr val="FFC000"/>
                </a:solidFill>
                <a:effectLst/>
                <a:uLnTx/>
                <a:uFillTx/>
                <a:latin typeface="Calibri" panose="020F0502020204030204"/>
                <a:ea typeface="+mn-ea"/>
                <a:cs typeface="+mn-cs"/>
              </a:rPr>
              <a:t>Kriminell affärsverksamhet</a:t>
            </a:r>
            <a:endParaRPr kumimoji="0" lang="sv-SE"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75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ktangel 101">
            <a:extLst>
              <a:ext uri="{FF2B5EF4-FFF2-40B4-BE49-F238E27FC236}">
                <a16:creationId xmlns:a16="http://schemas.microsoft.com/office/drawing/2014/main" id="{F8F6C910-9A94-4AEF-BF10-E18FA5257863}"/>
              </a:ext>
            </a:extLst>
          </p:cNvPr>
          <p:cNvSpPr/>
          <p:nvPr/>
        </p:nvSpPr>
        <p:spPr>
          <a:xfrm>
            <a:off x="-25367" y="2100428"/>
            <a:ext cx="9169367" cy="17143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sv-SE" sz="1350">
              <a:solidFill>
                <a:prstClr val="white"/>
              </a:solidFill>
              <a:latin typeface="Calibri" panose="020F0502020204030204"/>
            </a:endParaRPr>
          </a:p>
        </p:txBody>
      </p:sp>
      <p:sp>
        <p:nvSpPr>
          <p:cNvPr id="103" name="Rektangel 102">
            <a:extLst>
              <a:ext uri="{FF2B5EF4-FFF2-40B4-BE49-F238E27FC236}">
                <a16:creationId xmlns:a16="http://schemas.microsoft.com/office/drawing/2014/main" id="{2EE34C91-A433-4E6C-AF93-8E436058B1A7}"/>
              </a:ext>
            </a:extLst>
          </p:cNvPr>
          <p:cNvSpPr/>
          <p:nvPr/>
        </p:nvSpPr>
        <p:spPr>
          <a:xfrm>
            <a:off x="-18340" y="3790160"/>
            <a:ext cx="9169366" cy="189814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sv-SE" sz="1350">
              <a:solidFill>
                <a:prstClr val="white"/>
              </a:solidFill>
              <a:latin typeface="Calibri" panose="020F0502020204030204"/>
            </a:endParaRPr>
          </a:p>
        </p:txBody>
      </p:sp>
      <p:sp>
        <p:nvSpPr>
          <p:cNvPr id="3" name="AutoShape 3">
            <a:extLst>
              <a:ext uri="{FF2B5EF4-FFF2-40B4-BE49-F238E27FC236}">
                <a16:creationId xmlns:a16="http://schemas.microsoft.com/office/drawing/2014/main" id="{755789CD-1F36-4D83-9CFB-DE34B6AC7624}"/>
              </a:ext>
            </a:extLst>
          </p:cNvPr>
          <p:cNvSpPr>
            <a:spLocks noChangeAspect="1" noChangeArrowheads="1" noTextEdit="1"/>
          </p:cNvSpPr>
          <p:nvPr/>
        </p:nvSpPr>
        <p:spPr bwMode="auto">
          <a:xfrm>
            <a:off x="-11312" y="2857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37" name="Freeform 23">
            <a:extLst>
              <a:ext uri="{FF2B5EF4-FFF2-40B4-BE49-F238E27FC236}">
                <a16:creationId xmlns:a16="http://schemas.microsoft.com/office/drawing/2014/main" id="{6028C42A-A3E3-4782-B84B-E24678785ABF}"/>
              </a:ext>
            </a:extLst>
          </p:cNvPr>
          <p:cNvSpPr>
            <a:spLocks noEditPoints="1"/>
          </p:cNvSpPr>
          <p:nvPr/>
        </p:nvSpPr>
        <p:spPr bwMode="auto">
          <a:xfrm>
            <a:off x="682761" y="679847"/>
            <a:ext cx="4356497" cy="4358879"/>
          </a:xfrm>
          <a:custGeom>
            <a:avLst/>
            <a:gdLst>
              <a:gd name="T0" fmla="*/ 22 w 12192"/>
              <a:gd name="T1" fmla="*/ 6616 h 12192"/>
              <a:gd name="T2" fmla="*/ 91 w 12192"/>
              <a:gd name="T3" fmla="*/ 7145 h 12192"/>
              <a:gd name="T4" fmla="*/ 245 w 12192"/>
              <a:gd name="T5" fmla="*/ 7808 h 12192"/>
              <a:gd name="T6" fmla="*/ 477 w 12192"/>
              <a:gd name="T7" fmla="*/ 8462 h 12192"/>
              <a:gd name="T8" fmla="*/ 706 w 12192"/>
              <a:gd name="T9" fmla="*/ 8945 h 12192"/>
              <a:gd name="T10" fmla="*/ 1058 w 12192"/>
              <a:gd name="T11" fmla="*/ 9527 h 12192"/>
              <a:gd name="T12" fmla="*/ 1481 w 12192"/>
              <a:gd name="T13" fmla="*/ 10078 h 12192"/>
              <a:gd name="T14" fmla="*/ 1847 w 12192"/>
              <a:gd name="T15" fmla="*/ 10466 h 12192"/>
              <a:gd name="T16" fmla="*/ 2361 w 12192"/>
              <a:gd name="T17" fmla="*/ 10913 h 12192"/>
              <a:gd name="T18" fmla="*/ 2932 w 12192"/>
              <a:gd name="T19" fmla="*/ 11307 h 12192"/>
              <a:gd name="T20" fmla="*/ 3400 w 12192"/>
              <a:gd name="T21" fmla="*/ 11564 h 12192"/>
              <a:gd name="T22" fmla="*/ 4026 w 12192"/>
              <a:gd name="T23" fmla="*/ 11831 h 12192"/>
              <a:gd name="T24" fmla="*/ 4692 w 12192"/>
              <a:gd name="T25" fmla="*/ 12029 h 12192"/>
              <a:gd name="T26" fmla="*/ 5216 w 12192"/>
              <a:gd name="T27" fmla="*/ 12129 h 12192"/>
              <a:gd name="T28" fmla="*/ 5894 w 12192"/>
              <a:gd name="T29" fmla="*/ 12189 h 12192"/>
              <a:gd name="T30" fmla="*/ 6428 w 12192"/>
              <a:gd name="T31" fmla="*/ 12183 h 12192"/>
              <a:gd name="T32" fmla="*/ 7105 w 12192"/>
              <a:gd name="T33" fmla="*/ 12108 h 12192"/>
              <a:gd name="T34" fmla="*/ 7782 w 12192"/>
              <a:gd name="T35" fmla="*/ 11955 h 12192"/>
              <a:gd name="T36" fmla="*/ 8288 w 12192"/>
              <a:gd name="T37" fmla="*/ 11786 h 12192"/>
              <a:gd name="T38" fmla="*/ 8909 w 12192"/>
              <a:gd name="T39" fmla="*/ 11506 h 12192"/>
              <a:gd name="T40" fmla="*/ 9505 w 12192"/>
              <a:gd name="T41" fmla="*/ 11151 h 12192"/>
              <a:gd name="T42" fmla="*/ 9934 w 12192"/>
              <a:gd name="T43" fmla="*/ 10832 h 12192"/>
              <a:gd name="T44" fmla="*/ 10438 w 12192"/>
              <a:gd name="T45" fmla="*/ 10375 h 12192"/>
              <a:gd name="T46" fmla="*/ 10896 w 12192"/>
              <a:gd name="T47" fmla="*/ 9854 h 12192"/>
              <a:gd name="T48" fmla="*/ 11207 w 12192"/>
              <a:gd name="T49" fmla="*/ 9420 h 12192"/>
              <a:gd name="T50" fmla="*/ 11547 w 12192"/>
              <a:gd name="T51" fmla="*/ 8830 h 12192"/>
              <a:gd name="T52" fmla="*/ 11822 w 12192"/>
              <a:gd name="T53" fmla="*/ 8193 h 12192"/>
              <a:gd name="T54" fmla="*/ 11984 w 12192"/>
              <a:gd name="T55" fmla="*/ 7684 h 12192"/>
              <a:gd name="T56" fmla="*/ 12124 w 12192"/>
              <a:gd name="T57" fmla="*/ 7018 h 12192"/>
              <a:gd name="T58" fmla="*/ 12179 w 12192"/>
              <a:gd name="T59" fmla="*/ 6500 h 12192"/>
              <a:gd name="T60" fmla="*/ 12186 w 12192"/>
              <a:gd name="T61" fmla="*/ 5806 h 12192"/>
              <a:gd name="T62" fmla="*/ 12137 w 12192"/>
              <a:gd name="T63" fmla="*/ 5274 h 12192"/>
              <a:gd name="T64" fmla="*/ 12009 w 12192"/>
              <a:gd name="T65" fmla="*/ 4606 h 12192"/>
              <a:gd name="T66" fmla="*/ 11802 w 12192"/>
              <a:gd name="T67" fmla="*/ 3943 h 12192"/>
              <a:gd name="T68" fmla="*/ 11591 w 12192"/>
              <a:gd name="T69" fmla="*/ 3452 h 12192"/>
              <a:gd name="T70" fmla="*/ 11262 w 12192"/>
              <a:gd name="T71" fmla="*/ 2857 h 12192"/>
              <a:gd name="T72" fmla="*/ 10860 w 12192"/>
              <a:gd name="T73" fmla="*/ 2291 h 12192"/>
              <a:gd name="T74" fmla="*/ 10509 w 12192"/>
              <a:gd name="T75" fmla="*/ 1889 h 12192"/>
              <a:gd name="T76" fmla="*/ 10012 w 12192"/>
              <a:gd name="T77" fmla="*/ 1423 h 12192"/>
              <a:gd name="T78" fmla="*/ 9456 w 12192"/>
              <a:gd name="T79" fmla="*/ 1008 h 12192"/>
              <a:gd name="T80" fmla="*/ 8998 w 12192"/>
              <a:gd name="T81" fmla="*/ 733 h 12192"/>
              <a:gd name="T82" fmla="*/ 8383 w 12192"/>
              <a:gd name="T83" fmla="*/ 442 h 12192"/>
              <a:gd name="T84" fmla="*/ 7888 w 12192"/>
              <a:gd name="T85" fmla="*/ 266 h 12192"/>
              <a:gd name="T86" fmla="*/ 7375 w 12192"/>
              <a:gd name="T87" fmla="*/ 133 h 12192"/>
              <a:gd name="T88" fmla="*/ 6702 w 12192"/>
              <a:gd name="T89" fmla="*/ 29 h 12192"/>
              <a:gd name="T90" fmla="*/ 6009 w 12192"/>
              <a:gd name="T91" fmla="*/ 0 h 12192"/>
              <a:gd name="T92" fmla="*/ 5476 w 12192"/>
              <a:gd name="T93" fmla="*/ 31 h 12192"/>
              <a:gd name="T94" fmla="*/ 4803 w 12192"/>
              <a:gd name="T95" fmla="*/ 137 h 12192"/>
              <a:gd name="T96" fmla="*/ 4134 w 12192"/>
              <a:gd name="T97" fmla="*/ 322 h 12192"/>
              <a:gd name="T98" fmla="*/ 3649 w 12192"/>
              <a:gd name="T99" fmla="*/ 510 h 12192"/>
              <a:gd name="T100" fmla="*/ 3323 w 12192"/>
              <a:gd name="T101" fmla="*/ 665 h 12192"/>
              <a:gd name="T102" fmla="*/ 2870 w 12192"/>
              <a:gd name="T103" fmla="*/ 921 h 12192"/>
              <a:gd name="T104" fmla="*/ 2314 w 12192"/>
              <a:gd name="T105" fmla="*/ 1314 h 12192"/>
              <a:gd name="T106" fmla="*/ 1795 w 12192"/>
              <a:gd name="T107" fmla="*/ 1775 h 12192"/>
              <a:gd name="T108" fmla="*/ 1442 w 12192"/>
              <a:gd name="T109" fmla="*/ 2158 h 12192"/>
              <a:gd name="T110" fmla="*/ 1123 w 12192"/>
              <a:gd name="T111" fmla="*/ 2569 h 12192"/>
              <a:gd name="T112" fmla="*/ 840 w 12192"/>
              <a:gd name="T113" fmla="*/ 3006 h 12192"/>
              <a:gd name="T114" fmla="*/ 522 w 12192"/>
              <a:gd name="T115" fmla="*/ 3623 h 12192"/>
              <a:gd name="T116" fmla="*/ 327 w 12192"/>
              <a:gd name="T117" fmla="*/ 4120 h 12192"/>
              <a:gd name="T118" fmla="*/ 144 w 12192"/>
              <a:gd name="T119" fmla="*/ 4776 h 12192"/>
              <a:gd name="T120" fmla="*/ 33 w 12192"/>
              <a:gd name="T121" fmla="*/ 5461 h 12192"/>
              <a:gd name="T122" fmla="*/ 1 w 12192"/>
              <a:gd name="T123" fmla="*/ 5994 h 1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92" h="12192">
                <a:moveTo>
                  <a:pt x="0" y="6096"/>
                </a:moveTo>
                <a:lnTo>
                  <a:pt x="0" y="6096"/>
                </a:lnTo>
                <a:lnTo>
                  <a:pt x="0" y="6109"/>
                </a:lnTo>
                <a:moveTo>
                  <a:pt x="3" y="6269"/>
                </a:moveTo>
                <a:lnTo>
                  <a:pt x="3" y="6269"/>
                </a:lnTo>
                <a:lnTo>
                  <a:pt x="3" y="6282"/>
                </a:lnTo>
                <a:lnTo>
                  <a:pt x="3" y="6282"/>
                </a:lnTo>
                <a:moveTo>
                  <a:pt x="10" y="6443"/>
                </a:moveTo>
                <a:lnTo>
                  <a:pt x="10" y="6443"/>
                </a:lnTo>
                <a:lnTo>
                  <a:pt x="11" y="6456"/>
                </a:lnTo>
                <a:moveTo>
                  <a:pt x="22" y="6616"/>
                </a:moveTo>
                <a:lnTo>
                  <a:pt x="22" y="6616"/>
                </a:lnTo>
                <a:lnTo>
                  <a:pt x="23" y="6629"/>
                </a:lnTo>
                <a:moveTo>
                  <a:pt x="39" y="6788"/>
                </a:moveTo>
                <a:lnTo>
                  <a:pt x="39" y="6788"/>
                </a:lnTo>
                <a:lnTo>
                  <a:pt x="41" y="6802"/>
                </a:lnTo>
                <a:moveTo>
                  <a:pt x="61" y="6961"/>
                </a:moveTo>
                <a:lnTo>
                  <a:pt x="61" y="6961"/>
                </a:lnTo>
                <a:lnTo>
                  <a:pt x="63" y="6974"/>
                </a:lnTo>
                <a:moveTo>
                  <a:pt x="88" y="7132"/>
                </a:moveTo>
                <a:lnTo>
                  <a:pt x="88" y="7132"/>
                </a:lnTo>
                <a:lnTo>
                  <a:pt x="91" y="7145"/>
                </a:lnTo>
                <a:moveTo>
                  <a:pt x="120" y="7303"/>
                </a:moveTo>
                <a:lnTo>
                  <a:pt x="120" y="7303"/>
                </a:lnTo>
                <a:lnTo>
                  <a:pt x="123" y="7316"/>
                </a:lnTo>
                <a:moveTo>
                  <a:pt x="157" y="7473"/>
                </a:moveTo>
                <a:lnTo>
                  <a:pt x="157" y="7473"/>
                </a:lnTo>
                <a:lnTo>
                  <a:pt x="160" y="7486"/>
                </a:lnTo>
                <a:moveTo>
                  <a:pt x="198" y="7641"/>
                </a:moveTo>
                <a:lnTo>
                  <a:pt x="198" y="7641"/>
                </a:lnTo>
                <a:lnTo>
                  <a:pt x="202" y="7654"/>
                </a:lnTo>
                <a:moveTo>
                  <a:pt x="245" y="7808"/>
                </a:moveTo>
                <a:lnTo>
                  <a:pt x="245" y="7808"/>
                </a:lnTo>
                <a:lnTo>
                  <a:pt x="248" y="7821"/>
                </a:lnTo>
                <a:moveTo>
                  <a:pt x="296" y="7974"/>
                </a:moveTo>
                <a:lnTo>
                  <a:pt x="296" y="7974"/>
                </a:lnTo>
                <a:lnTo>
                  <a:pt x="300" y="7987"/>
                </a:lnTo>
                <a:moveTo>
                  <a:pt x="351" y="8139"/>
                </a:moveTo>
                <a:lnTo>
                  <a:pt x="351" y="8139"/>
                </a:lnTo>
                <a:lnTo>
                  <a:pt x="356" y="8151"/>
                </a:lnTo>
                <a:moveTo>
                  <a:pt x="412" y="8301"/>
                </a:moveTo>
                <a:lnTo>
                  <a:pt x="412" y="8301"/>
                </a:lnTo>
                <a:lnTo>
                  <a:pt x="417" y="8314"/>
                </a:lnTo>
                <a:moveTo>
                  <a:pt x="477" y="8462"/>
                </a:moveTo>
                <a:lnTo>
                  <a:pt x="477" y="8462"/>
                </a:lnTo>
                <a:lnTo>
                  <a:pt x="482" y="8475"/>
                </a:lnTo>
                <a:moveTo>
                  <a:pt x="547" y="8621"/>
                </a:moveTo>
                <a:lnTo>
                  <a:pt x="547" y="8621"/>
                </a:lnTo>
                <a:lnTo>
                  <a:pt x="552" y="8633"/>
                </a:lnTo>
                <a:moveTo>
                  <a:pt x="621" y="8778"/>
                </a:moveTo>
                <a:lnTo>
                  <a:pt x="621" y="8778"/>
                </a:lnTo>
                <a:lnTo>
                  <a:pt x="627" y="8790"/>
                </a:lnTo>
                <a:moveTo>
                  <a:pt x="700" y="8933"/>
                </a:moveTo>
                <a:lnTo>
                  <a:pt x="700" y="8933"/>
                </a:lnTo>
                <a:lnTo>
                  <a:pt x="706" y="8945"/>
                </a:lnTo>
                <a:moveTo>
                  <a:pt x="783" y="9085"/>
                </a:moveTo>
                <a:lnTo>
                  <a:pt x="783" y="9085"/>
                </a:lnTo>
                <a:lnTo>
                  <a:pt x="789" y="9097"/>
                </a:lnTo>
                <a:moveTo>
                  <a:pt x="870" y="9235"/>
                </a:moveTo>
                <a:lnTo>
                  <a:pt x="870" y="9235"/>
                </a:lnTo>
                <a:lnTo>
                  <a:pt x="877" y="9247"/>
                </a:lnTo>
                <a:moveTo>
                  <a:pt x="962" y="9383"/>
                </a:moveTo>
                <a:lnTo>
                  <a:pt x="962" y="9383"/>
                </a:lnTo>
                <a:lnTo>
                  <a:pt x="969" y="9394"/>
                </a:lnTo>
                <a:moveTo>
                  <a:pt x="1058" y="9527"/>
                </a:moveTo>
                <a:lnTo>
                  <a:pt x="1058" y="9527"/>
                </a:lnTo>
                <a:lnTo>
                  <a:pt x="1065" y="9538"/>
                </a:lnTo>
                <a:moveTo>
                  <a:pt x="1158" y="9669"/>
                </a:moveTo>
                <a:lnTo>
                  <a:pt x="1158" y="9669"/>
                </a:lnTo>
                <a:lnTo>
                  <a:pt x="1165" y="9680"/>
                </a:lnTo>
                <a:moveTo>
                  <a:pt x="1261" y="9809"/>
                </a:moveTo>
                <a:lnTo>
                  <a:pt x="1261" y="9809"/>
                </a:lnTo>
                <a:lnTo>
                  <a:pt x="1270" y="9819"/>
                </a:lnTo>
                <a:moveTo>
                  <a:pt x="1369" y="9945"/>
                </a:moveTo>
                <a:lnTo>
                  <a:pt x="1369" y="9945"/>
                </a:lnTo>
                <a:lnTo>
                  <a:pt x="1378" y="9955"/>
                </a:lnTo>
                <a:moveTo>
                  <a:pt x="1481" y="10078"/>
                </a:moveTo>
                <a:lnTo>
                  <a:pt x="1481" y="10078"/>
                </a:lnTo>
                <a:lnTo>
                  <a:pt x="1490" y="10088"/>
                </a:lnTo>
                <a:moveTo>
                  <a:pt x="1596" y="10207"/>
                </a:moveTo>
                <a:lnTo>
                  <a:pt x="1596" y="10207"/>
                </a:lnTo>
                <a:lnTo>
                  <a:pt x="1605" y="10217"/>
                </a:lnTo>
                <a:moveTo>
                  <a:pt x="1715" y="10334"/>
                </a:moveTo>
                <a:lnTo>
                  <a:pt x="1715" y="10334"/>
                </a:lnTo>
                <a:lnTo>
                  <a:pt x="1724" y="10343"/>
                </a:lnTo>
                <a:moveTo>
                  <a:pt x="1838" y="10457"/>
                </a:moveTo>
                <a:lnTo>
                  <a:pt x="1838" y="10457"/>
                </a:lnTo>
                <a:lnTo>
                  <a:pt x="1847" y="10466"/>
                </a:lnTo>
                <a:moveTo>
                  <a:pt x="1963" y="10576"/>
                </a:moveTo>
                <a:lnTo>
                  <a:pt x="1963" y="10576"/>
                </a:lnTo>
                <a:lnTo>
                  <a:pt x="1973" y="10585"/>
                </a:lnTo>
                <a:moveTo>
                  <a:pt x="2093" y="10692"/>
                </a:moveTo>
                <a:lnTo>
                  <a:pt x="2093" y="10692"/>
                </a:lnTo>
                <a:lnTo>
                  <a:pt x="2103" y="10701"/>
                </a:lnTo>
                <a:moveTo>
                  <a:pt x="2225" y="10805"/>
                </a:moveTo>
                <a:lnTo>
                  <a:pt x="2225" y="10805"/>
                </a:lnTo>
                <a:lnTo>
                  <a:pt x="2235" y="10813"/>
                </a:lnTo>
                <a:moveTo>
                  <a:pt x="2361" y="10913"/>
                </a:moveTo>
                <a:lnTo>
                  <a:pt x="2361" y="10913"/>
                </a:lnTo>
                <a:lnTo>
                  <a:pt x="2371" y="10921"/>
                </a:lnTo>
                <a:moveTo>
                  <a:pt x="2499" y="11017"/>
                </a:moveTo>
                <a:lnTo>
                  <a:pt x="2499" y="11017"/>
                </a:lnTo>
                <a:lnTo>
                  <a:pt x="2510" y="11025"/>
                </a:lnTo>
                <a:moveTo>
                  <a:pt x="2641" y="11118"/>
                </a:moveTo>
                <a:lnTo>
                  <a:pt x="2641" y="11118"/>
                </a:lnTo>
                <a:lnTo>
                  <a:pt x="2652" y="11126"/>
                </a:lnTo>
                <a:moveTo>
                  <a:pt x="2785" y="11215"/>
                </a:moveTo>
                <a:lnTo>
                  <a:pt x="2785" y="11215"/>
                </a:lnTo>
                <a:lnTo>
                  <a:pt x="2796" y="11222"/>
                </a:lnTo>
                <a:moveTo>
                  <a:pt x="2932" y="11307"/>
                </a:moveTo>
                <a:lnTo>
                  <a:pt x="2932" y="11307"/>
                </a:lnTo>
                <a:lnTo>
                  <a:pt x="2944" y="11314"/>
                </a:lnTo>
                <a:moveTo>
                  <a:pt x="3082" y="11395"/>
                </a:moveTo>
                <a:lnTo>
                  <a:pt x="3082" y="11395"/>
                </a:lnTo>
                <a:lnTo>
                  <a:pt x="3093" y="11402"/>
                </a:lnTo>
                <a:moveTo>
                  <a:pt x="3234" y="11479"/>
                </a:moveTo>
                <a:lnTo>
                  <a:pt x="3234" y="11479"/>
                </a:lnTo>
                <a:lnTo>
                  <a:pt x="3246" y="11485"/>
                </a:lnTo>
                <a:moveTo>
                  <a:pt x="3388" y="11558"/>
                </a:moveTo>
                <a:lnTo>
                  <a:pt x="3388" y="11558"/>
                </a:lnTo>
                <a:lnTo>
                  <a:pt x="3400" y="11564"/>
                </a:lnTo>
                <a:moveTo>
                  <a:pt x="3545" y="11633"/>
                </a:moveTo>
                <a:lnTo>
                  <a:pt x="3545" y="11633"/>
                </a:lnTo>
                <a:lnTo>
                  <a:pt x="3557" y="11639"/>
                </a:lnTo>
                <a:moveTo>
                  <a:pt x="3703" y="11704"/>
                </a:moveTo>
                <a:lnTo>
                  <a:pt x="3703" y="11704"/>
                </a:lnTo>
                <a:lnTo>
                  <a:pt x="3716" y="11709"/>
                </a:lnTo>
                <a:moveTo>
                  <a:pt x="3864" y="11770"/>
                </a:moveTo>
                <a:lnTo>
                  <a:pt x="3864" y="11770"/>
                </a:lnTo>
                <a:lnTo>
                  <a:pt x="3876" y="11774"/>
                </a:lnTo>
                <a:moveTo>
                  <a:pt x="4026" y="11831"/>
                </a:moveTo>
                <a:lnTo>
                  <a:pt x="4026" y="11831"/>
                </a:lnTo>
                <a:lnTo>
                  <a:pt x="4039" y="11835"/>
                </a:lnTo>
                <a:moveTo>
                  <a:pt x="4190" y="11888"/>
                </a:moveTo>
                <a:lnTo>
                  <a:pt x="4190" y="11888"/>
                </a:lnTo>
                <a:lnTo>
                  <a:pt x="4203" y="11892"/>
                </a:lnTo>
                <a:moveTo>
                  <a:pt x="4356" y="11939"/>
                </a:moveTo>
                <a:lnTo>
                  <a:pt x="4356" y="11939"/>
                </a:lnTo>
                <a:lnTo>
                  <a:pt x="4369" y="11943"/>
                </a:lnTo>
                <a:moveTo>
                  <a:pt x="4523" y="11987"/>
                </a:moveTo>
                <a:lnTo>
                  <a:pt x="4523" y="11987"/>
                </a:lnTo>
                <a:lnTo>
                  <a:pt x="4536" y="11990"/>
                </a:lnTo>
                <a:moveTo>
                  <a:pt x="4692" y="12029"/>
                </a:moveTo>
                <a:lnTo>
                  <a:pt x="4692" y="12029"/>
                </a:lnTo>
                <a:lnTo>
                  <a:pt x="4705" y="12032"/>
                </a:lnTo>
                <a:moveTo>
                  <a:pt x="4861" y="12066"/>
                </a:moveTo>
                <a:lnTo>
                  <a:pt x="4861" y="12066"/>
                </a:lnTo>
                <a:lnTo>
                  <a:pt x="4874" y="12069"/>
                </a:lnTo>
                <a:moveTo>
                  <a:pt x="5032" y="12099"/>
                </a:moveTo>
                <a:lnTo>
                  <a:pt x="5032" y="12099"/>
                </a:lnTo>
                <a:lnTo>
                  <a:pt x="5045" y="12101"/>
                </a:lnTo>
                <a:moveTo>
                  <a:pt x="5203" y="12127"/>
                </a:moveTo>
                <a:lnTo>
                  <a:pt x="5203" y="12127"/>
                </a:lnTo>
                <a:lnTo>
                  <a:pt x="5216" y="12129"/>
                </a:lnTo>
                <a:moveTo>
                  <a:pt x="5375" y="12150"/>
                </a:moveTo>
                <a:lnTo>
                  <a:pt x="5375" y="12150"/>
                </a:lnTo>
                <a:lnTo>
                  <a:pt x="5388" y="12151"/>
                </a:lnTo>
                <a:moveTo>
                  <a:pt x="5548" y="12168"/>
                </a:moveTo>
                <a:lnTo>
                  <a:pt x="5548" y="12168"/>
                </a:lnTo>
                <a:lnTo>
                  <a:pt x="5561" y="12169"/>
                </a:lnTo>
                <a:moveTo>
                  <a:pt x="5721" y="12181"/>
                </a:moveTo>
                <a:lnTo>
                  <a:pt x="5721" y="12181"/>
                </a:lnTo>
                <a:lnTo>
                  <a:pt x="5725" y="12181"/>
                </a:lnTo>
                <a:lnTo>
                  <a:pt x="5734" y="12181"/>
                </a:lnTo>
                <a:moveTo>
                  <a:pt x="5894" y="12189"/>
                </a:moveTo>
                <a:lnTo>
                  <a:pt x="5894" y="12189"/>
                </a:lnTo>
                <a:lnTo>
                  <a:pt x="5908" y="12189"/>
                </a:lnTo>
                <a:moveTo>
                  <a:pt x="6068" y="12192"/>
                </a:moveTo>
                <a:lnTo>
                  <a:pt x="6068" y="12192"/>
                </a:lnTo>
                <a:lnTo>
                  <a:pt x="6081" y="12192"/>
                </a:lnTo>
                <a:moveTo>
                  <a:pt x="6241" y="12190"/>
                </a:moveTo>
                <a:lnTo>
                  <a:pt x="6241" y="12190"/>
                </a:lnTo>
                <a:lnTo>
                  <a:pt x="6255" y="12190"/>
                </a:lnTo>
                <a:moveTo>
                  <a:pt x="6415" y="12183"/>
                </a:moveTo>
                <a:lnTo>
                  <a:pt x="6415" y="12183"/>
                </a:lnTo>
                <a:lnTo>
                  <a:pt x="6428" y="12183"/>
                </a:lnTo>
                <a:moveTo>
                  <a:pt x="6588" y="12172"/>
                </a:moveTo>
                <a:lnTo>
                  <a:pt x="6588" y="12172"/>
                </a:lnTo>
                <a:lnTo>
                  <a:pt x="6601" y="12171"/>
                </a:lnTo>
                <a:moveTo>
                  <a:pt x="6761" y="12156"/>
                </a:moveTo>
                <a:lnTo>
                  <a:pt x="6761" y="12156"/>
                </a:lnTo>
                <a:lnTo>
                  <a:pt x="6774" y="12154"/>
                </a:lnTo>
                <a:moveTo>
                  <a:pt x="6933" y="12134"/>
                </a:moveTo>
                <a:lnTo>
                  <a:pt x="6933" y="12134"/>
                </a:lnTo>
                <a:lnTo>
                  <a:pt x="6946" y="12133"/>
                </a:lnTo>
                <a:moveTo>
                  <a:pt x="7105" y="12108"/>
                </a:moveTo>
                <a:lnTo>
                  <a:pt x="7105" y="12108"/>
                </a:lnTo>
                <a:lnTo>
                  <a:pt x="7118" y="12106"/>
                </a:lnTo>
                <a:moveTo>
                  <a:pt x="7276" y="12077"/>
                </a:moveTo>
                <a:lnTo>
                  <a:pt x="7276" y="12077"/>
                </a:lnTo>
                <a:lnTo>
                  <a:pt x="7289" y="12075"/>
                </a:lnTo>
                <a:moveTo>
                  <a:pt x="7446" y="12042"/>
                </a:moveTo>
                <a:lnTo>
                  <a:pt x="7446" y="12042"/>
                </a:lnTo>
                <a:lnTo>
                  <a:pt x="7459" y="12039"/>
                </a:lnTo>
                <a:moveTo>
                  <a:pt x="7614" y="12001"/>
                </a:moveTo>
                <a:lnTo>
                  <a:pt x="7614" y="12001"/>
                </a:lnTo>
                <a:lnTo>
                  <a:pt x="7627" y="11998"/>
                </a:lnTo>
                <a:moveTo>
                  <a:pt x="7782" y="11955"/>
                </a:moveTo>
                <a:lnTo>
                  <a:pt x="7782" y="11955"/>
                </a:lnTo>
                <a:lnTo>
                  <a:pt x="7795" y="11952"/>
                </a:lnTo>
                <a:moveTo>
                  <a:pt x="7948" y="11905"/>
                </a:moveTo>
                <a:lnTo>
                  <a:pt x="7948" y="11905"/>
                </a:lnTo>
                <a:lnTo>
                  <a:pt x="7961" y="11901"/>
                </a:lnTo>
                <a:moveTo>
                  <a:pt x="8113" y="11850"/>
                </a:moveTo>
                <a:lnTo>
                  <a:pt x="8113" y="11850"/>
                </a:lnTo>
                <a:lnTo>
                  <a:pt x="8125" y="11846"/>
                </a:lnTo>
                <a:moveTo>
                  <a:pt x="8276" y="11790"/>
                </a:moveTo>
                <a:lnTo>
                  <a:pt x="8276" y="11790"/>
                </a:lnTo>
                <a:lnTo>
                  <a:pt x="8288" y="11786"/>
                </a:lnTo>
                <a:moveTo>
                  <a:pt x="8437" y="11726"/>
                </a:moveTo>
                <a:lnTo>
                  <a:pt x="8437" y="11726"/>
                </a:lnTo>
                <a:lnTo>
                  <a:pt x="8449" y="11721"/>
                </a:lnTo>
                <a:moveTo>
                  <a:pt x="8596" y="11657"/>
                </a:moveTo>
                <a:lnTo>
                  <a:pt x="8596" y="11657"/>
                </a:lnTo>
                <a:lnTo>
                  <a:pt x="8608" y="11652"/>
                </a:lnTo>
                <a:moveTo>
                  <a:pt x="8753" y="11584"/>
                </a:moveTo>
                <a:lnTo>
                  <a:pt x="8753" y="11584"/>
                </a:lnTo>
                <a:lnTo>
                  <a:pt x="8765" y="11578"/>
                </a:lnTo>
                <a:moveTo>
                  <a:pt x="8909" y="11506"/>
                </a:moveTo>
                <a:lnTo>
                  <a:pt x="8909" y="11506"/>
                </a:lnTo>
                <a:lnTo>
                  <a:pt x="8920" y="11499"/>
                </a:lnTo>
                <a:moveTo>
                  <a:pt x="9061" y="11423"/>
                </a:moveTo>
                <a:lnTo>
                  <a:pt x="9061" y="11423"/>
                </a:lnTo>
                <a:lnTo>
                  <a:pt x="9073" y="11417"/>
                </a:lnTo>
                <a:moveTo>
                  <a:pt x="9212" y="11337"/>
                </a:moveTo>
                <a:lnTo>
                  <a:pt x="9212" y="11337"/>
                </a:lnTo>
                <a:lnTo>
                  <a:pt x="9223" y="11330"/>
                </a:lnTo>
                <a:moveTo>
                  <a:pt x="9360" y="11246"/>
                </a:moveTo>
                <a:lnTo>
                  <a:pt x="9360" y="11246"/>
                </a:lnTo>
                <a:lnTo>
                  <a:pt x="9371" y="11238"/>
                </a:lnTo>
                <a:moveTo>
                  <a:pt x="9505" y="11151"/>
                </a:moveTo>
                <a:lnTo>
                  <a:pt x="9505" y="11151"/>
                </a:lnTo>
                <a:lnTo>
                  <a:pt x="9516" y="11143"/>
                </a:lnTo>
                <a:moveTo>
                  <a:pt x="9647" y="11051"/>
                </a:moveTo>
                <a:lnTo>
                  <a:pt x="9647" y="11051"/>
                </a:lnTo>
                <a:lnTo>
                  <a:pt x="9658" y="11043"/>
                </a:lnTo>
                <a:moveTo>
                  <a:pt x="9787" y="10948"/>
                </a:moveTo>
                <a:lnTo>
                  <a:pt x="9787" y="10948"/>
                </a:lnTo>
                <a:lnTo>
                  <a:pt x="9797" y="10940"/>
                </a:lnTo>
                <a:moveTo>
                  <a:pt x="9923" y="10841"/>
                </a:moveTo>
                <a:lnTo>
                  <a:pt x="9923" y="10841"/>
                </a:lnTo>
                <a:lnTo>
                  <a:pt x="9934" y="10832"/>
                </a:lnTo>
                <a:moveTo>
                  <a:pt x="10057" y="10730"/>
                </a:moveTo>
                <a:lnTo>
                  <a:pt x="10057" y="10730"/>
                </a:lnTo>
                <a:lnTo>
                  <a:pt x="10067" y="10721"/>
                </a:lnTo>
                <a:moveTo>
                  <a:pt x="10187" y="10615"/>
                </a:moveTo>
                <a:lnTo>
                  <a:pt x="10187" y="10615"/>
                </a:lnTo>
                <a:lnTo>
                  <a:pt x="10197" y="10606"/>
                </a:lnTo>
                <a:moveTo>
                  <a:pt x="10314" y="10497"/>
                </a:moveTo>
                <a:lnTo>
                  <a:pt x="10314" y="10497"/>
                </a:lnTo>
                <a:lnTo>
                  <a:pt x="10324" y="10488"/>
                </a:lnTo>
                <a:moveTo>
                  <a:pt x="10438" y="10375"/>
                </a:moveTo>
                <a:lnTo>
                  <a:pt x="10438" y="10375"/>
                </a:lnTo>
                <a:lnTo>
                  <a:pt x="10447" y="10365"/>
                </a:lnTo>
                <a:moveTo>
                  <a:pt x="10558" y="10250"/>
                </a:moveTo>
                <a:lnTo>
                  <a:pt x="10558" y="10250"/>
                </a:lnTo>
                <a:lnTo>
                  <a:pt x="10567" y="10240"/>
                </a:lnTo>
                <a:moveTo>
                  <a:pt x="10675" y="10121"/>
                </a:moveTo>
                <a:lnTo>
                  <a:pt x="10675" y="10121"/>
                </a:lnTo>
                <a:lnTo>
                  <a:pt x="10683" y="10111"/>
                </a:lnTo>
                <a:moveTo>
                  <a:pt x="10787" y="9989"/>
                </a:moveTo>
                <a:lnTo>
                  <a:pt x="10787" y="9989"/>
                </a:lnTo>
                <a:lnTo>
                  <a:pt x="10796" y="9979"/>
                </a:lnTo>
                <a:moveTo>
                  <a:pt x="10896" y="9854"/>
                </a:moveTo>
                <a:lnTo>
                  <a:pt x="10896" y="9854"/>
                </a:lnTo>
                <a:lnTo>
                  <a:pt x="10905" y="9843"/>
                </a:lnTo>
                <a:moveTo>
                  <a:pt x="11002" y="9716"/>
                </a:moveTo>
                <a:lnTo>
                  <a:pt x="11002" y="9716"/>
                </a:lnTo>
                <a:lnTo>
                  <a:pt x="11009" y="9705"/>
                </a:lnTo>
                <a:moveTo>
                  <a:pt x="11103" y="9575"/>
                </a:moveTo>
                <a:lnTo>
                  <a:pt x="11103" y="9575"/>
                </a:lnTo>
                <a:lnTo>
                  <a:pt x="11110" y="9564"/>
                </a:lnTo>
                <a:moveTo>
                  <a:pt x="11200" y="9431"/>
                </a:moveTo>
                <a:lnTo>
                  <a:pt x="11200" y="9431"/>
                </a:lnTo>
                <a:lnTo>
                  <a:pt x="11207" y="9420"/>
                </a:lnTo>
                <a:moveTo>
                  <a:pt x="11293" y="9284"/>
                </a:moveTo>
                <a:lnTo>
                  <a:pt x="11293" y="9284"/>
                </a:lnTo>
                <a:lnTo>
                  <a:pt x="11300" y="9273"/>
                </a:lnTo>
                <a:moveTo>
                  <a:pt x="11382" y="9135"/>
                </a:moveTo>
                <a:lnTo>
                  <a:pt x="11382" y="9135"/>
                </a:lnTo>
                <a:lnTo>
                  <a:pt x="11388" y="9124"/>
                </a:lnTo>
                <a:moveTo>
                  <a:pt x="11466" y="8984"/>
                </a:moveTo>
                <a:lnTo>
                  <a:pt x="11466" y="8984"/>
                </a:lnTo>
                <a:lnTo>
                  <a:pt x="11473" y="8972"/>
                </a:lnTo>
                <a:moveTo>
                  <a:pt x="11547" y="8830"/>
                </a:moveTo>
                <a:lnTo>
                  <a:pt x="11547" y="8830"/>
                </a:lnTo>
                <a:lnTo>
                  <a:pt x="11552" y="8818"/>
                </a:lnTo>
                <a:moveTo>
                  <a:pt x="11622" y="8673"/>
                </a:moveTo>
                <a:lnTo>
                  <a:pt x="11622" y="8673"/>
                </a:lnTo>
                <a:lnTo>
                  <a:pt x="11628" y="8661"/>
                </a:lnTo>
                <a:moveTo>
                  <a:pt x="11694" y="8515"/>
                </a:moveTo>
                <a:lnTo>
                  <a:pt x="11694" y="8515"/>
                </a:lnTo>
                <a:lnTo>
                  <a:pt x="11699" y="8503"/>
                </a:lnTo>
                <a:moveTo>
                  <a:pt x="11760" y="8355"/>
                </a:moveTo>
                <a:lnTo>
                  <a:pt x="11760" y="8355"/>
                </a:lnTo>
                <a:lnTo>
                  <a:pt x="11765" y="8342"/>
                </a:lnTo>
                <a:moveTo>
                  <a:pt x="11822" y="8193"/>
                </a:moveTo>
                <a:lnTo>
                  <a:pt x="11822" y="8193"/>
                </a:lnTo>
                <a:lnTo>
                  <a:pt x="11827" y="8180"/>
                </a:lnTo>
                <a:moveTo>
                  <a:pt x="11880" y="8029"/>
                </a:moveTo>
                <a:lnTo>
                  <a:pt x="11880" y="8029"/>
                </a:lnTo>
                <a:lnTo>
                  <a:pt x="11884" y="8016"/>
                </a:lnTo>
                <a:moveTo>
                  <a:pt x="11932" y="7864"/>
                </a:moveTo>
                <a:lnTo>
                  <a:pt x="11932" y="7864"/>
                </a:lnTo>
                <a:lnTo>
                  <a:pt x="11936" y="7851"/>
                </a:lnTo>
                <a:moveTo>
                  <a:pt x="11980" y="7697"/>
                </a:moveTo>
                <a:lnTo>
                  <a:pt x="11980" y="7697"/>
                </a:lnTo>
                <a:lnTo>
                  <a:pt x="11984" y="7684"/>
                </a:lnTo>
                <a:moveTo>
                  <a:pt x="12023" y="7528"/>
                </a:moveTo>
                <a:lnTo>
                  <a:pt x="12023" y="7528"/>
                </a:lnTo>
                <a:lnTo>
                  <a:pt x="12026" y="7515"/>
                </a:lnTo>
                <a:moveTo>
                  <a:pt x="12062" y="7359"/>
                </a:moveTo>
                <a:lnTo>
                  <a:pt x="12062" y="7359"/>
                </a:lnTo>
                <a:lnTo>
                  <a:pt x="12064" y="7346"/>
                </a:lnTo>
                <a:moveTo>
                  <a:pt x="12095" y="7189"/>
                </a:moveTo>
                <a:lnTo>
                  <a:pt x="12095" y="7189"/>
                </a:lnTo>
                <a:lnTo>
                  <a:pt x="12097" y="7176"/>
                </a:lnTo>
                <a:moveTo>
                  <a:pt x="12124" y="7018"/>
                </a:moveTo>
                <a:lnTo>
                  <a:pt x="12124" y="7018"/>
                </a:lnTo>
                <a:lnTo>
                  <a:pt x="12125" y="7013"/>
                </a:lnTo>
                <a:lnTo>
                  <a:pt x="12126" y="7004"/>
                </a:lnTo>
                <a:moveTo>
                  <a:pt x="12147" y="6846"/>
                </a:moveTo>
                <a:lnTo>
                  <a:pt x="12147" y="6846"/>
                </a:lnTo>
                <a:lnTo>
                  <a:pt x="12149" y="6832"/>
                </a:lnTo>
                <a:lnTo>
                  <a:pt x="12149" y="6832"/>
                </a:lnTo>
                <a:moveTo>
                  <a:pt x="12166" y="6673"/>
                </a:moveTo>
                <a:lnTo>
                  <a:pt x="12166" y="6673"/>
                </a:lnTo>
                <a:lnTo>
                  <a:pt x="12167" y="6660"/>
                </a:lnTo>
                <a:moveTo>
                  <a:pt x="12179" y="6500"/>
                </a:moveTo>
                <a:lnTo>
                  <a:pt x="12179" y="6500"/>
                </a:lnTo>
                <a:lnTo>
                  <a:pt x="12180" y="6487"/>
                </a:lnTo>
                <a:moveTo>
                  <a:pt x="12188" y="6326"/>
                </a:moveTo>
                <a:lnTo>
                  <a:pt x="12188" y="6326"/>
                </a:lnTo>
                <a:lnTo>
                  <a:pt x="12189" y="6313"/>
                </a:lnTo>
                <a:moveTo>
                  <a:pt x="12192" y="6153"/>
                </a:moveTo>
                <a:lnTo>
                  <a:pt x="12192" y="6153"/>
                </a:lnTo>
                <a:lnTo>
                  <a:pt x="12192" y="6140"/>
                </a:lnTo>
                <a:moveTo>
                  <a:pt x="12191" y="5979"/>
                </a:moveTo>
                <a:lnTo>
                  <a:pt x="12191" y="5979"/>
                </a:lnTo>
                <a:lnTo>
                  <a:pt x="12191" y="5966"/>
                </a:lnTo>
                <a:moveTo>
                  <a:pt x="12186" y="5806"/>
                </a:moveTo>
                <a:lnTo>
                  <a:pt x="12186" y="5806"/>
                </a:lnTo>
                <a:lnTo>
                  <a:pt x="12185" y="5792"/>
                </a:lnTo>
                <a:moveTo>
                  <a:pt x="12175" y="5633"/>
                </a:moveTo>
                <a:lnTo>
                  <a:pt x="12175" y="5633"/>
                </a:lnTo>
                <a:lnTo>
                  <a:pt x="12174" y="5619"/>
                </a:lnTo>
                <a:moveTo>
                  <a:pt x="12160" y="5460"/>
                </a:moveTo>
                <a:lnTo>
                  <a:pt x="12160" y="5460"/>
                </a:lnTo>
                <a:lnTo>
                  <a:pt x="12158" y="5446"/>
                </a:lnTo>
                <a:moveTo>
                  <a:pt x="12139" y="5287"/>
                </a:moveTo>
                <a:lnTo>
                  <a:pt x="12139" y="5287"/>
                </a:lnTo>
                <a:lnTo>
                  <a:pt x="12137" y="5274"/>
                </a:lnTo>
                <a:moveTo>
                  <a:pt x="12114" y="5115"/>
                </a:moveTo>
                <a:lnTo>
                  <a:pt x="12114" y="5115"/>
                </a:lnTo>
                <a:lnTo>
                  <a:pt x="12112" y="5102"/>
                </a:lnTo>
                <a:moveTo>
                  <a:pt x="12084" y="4945"/>
                </a:moveTo>
                <a:lnTo>
                  <a:pt x="12084" y="4945"/>
                </a:lnTo>
                <a:lnTo>
                  <a:pt x="12081" y="4931"/>
                </a:lnTo>
                <a:moveTo>
                  <a:pt x="12049" y="4774"/>
                </a:moveTo>
                <a:lnTo>
                  <a:pt x="12049" y="4774"/>
                </a:lnTo>
                <a:lnTo>
                  <a:pt x="12046" y="4761"/>
                </a:lnTo>
                <a:moveTo>
                  <a:pt x="12009" y="4606"/>
                </a:moveTo>
                <a:lnTo>
                  <a:pt x="12009" y="4606"/>
                </a:lnTo>
                <a:lnTo>
                  <a:pt x="12006" y="4593"/>
                </a:lnTo>
                <a:moveTo>
                  <a:pt x="11965" y="4438"/>
                </a:moveTo>
                <a:lnTo>
                  <a:pt x="11965" y="4438"/>
                </a:lnTo>
                <a:lnTo>
                  <a:pt x="11961" y="4425"/>
                </a:lnTo>
                <a:moveTo>
                  <a:pt x="11915" y="4271"/>
                </a:moveTo>
                <a:lnTo>
                  <a:pt x="11915" y="4271"/>
                </a:lnTo>
                <a:lnTo>
                  <a:pt x="11911" y="4259"/>
                </a:lnTo>
                <a:moveTo>
                  <a:pt x="11861" y="4106"/>
                </a:moveTo>
                <a:lnTo>
                  <a:pt x="11861" y="4106"/>
                </a:lnTo>
                <a:lnTo>
                  <a:pt x="11856" y="4094"/>
                </a:lnTo>
                <a:moveTo>
                  <a:pt x="11802" y="3943"/>
                </a:moveTo>
                <a:lnTo>
                  <a:pt x="11802" y="3943"/>
                </a:lnTo>
                <a:lnTo>
                  <a:pt x="11797" y="3931"/>
                </a:lnTo>
                <a:moveTo>
                  <a:pt x="11738" y="3782"/>
                </a:moveTo>
                <a:lnTo>
                  <a:pt x="11738" y="3782"/>
                </a:lnTo>
                <a:lnTo>
                  <a:pt x="11733" y="3769"/>
                </a:lnTo>
                <a:moveTo>
                  <a:pt x="11670" y="3622"/>
                </a:moveTo>
                <a:lnTo>
                  <a:pt x="11670" y="3622"/>
                </a:lnTo>
                <a:lnTo>
                  <a:pt x="11665" y="3610"/>
                </a:lnTo>
                <a:moveTo>
                  <a:pt x="11597" y="3464"/>
                </a:moveTo>
                <a:lnTo>
                  <a:pt x="11597" y="3464"/>
                </a:lnTo>
                <a:lnTo>
                  <a:pt x="11591" y="3452"/>
                </a:lnTo>
                <a:moveTo>
                  <a:pt x="11520" y="3309"/>
                </a:moveTo>
                <a:lnTo>
                  <a:pt x="11520" y="3309"/>
                </a:lnTo>
                <a:lnTo>
                  <a:pt x="11514" y="3297"/>
                </a:lnTo>
                <a:moveTo>
                  <a:pt x="11438" y="3156"/>
                </a:moveTo>
                <a:lnTo>
                  <a:pt x="11438" y="3156"/>
                </a:lnTo>
                <a:lnTo>
                  <a:pt x="11432" y="3144"/>
                </a:lnTo>
                <a:moveTo>
                  <a:pt x="11352" y="3005"/>
                </a:moveTo>
                <a:lnTo>
                  <a:pt x="11352" y="3005"/>
                </a:lnTo>
                <a:lnTo>
                  <a:pt x="11346" y="2993"/>
                </a:lnTo>
                <a:moveTo>
                  <a:pt x="11262" y="2857"/>
                </a:moveTo>
                <a:lnTo>
                  <a:pt x="11262" y="2857"/>
                </a:lnTo>
                <a:lnTo>
                  <a:pt x="11255" y="2845"/>
                </a:lnTo>
                <a:moveTo>
                  <a:pt x="11168" y="2711"/>
                </a:moveTo>
                <a:lnTo>
                  <a:pt x="11168" y="2711"/>
                </a:lnTo>
                <a:lnTo>
                  <a:pt x="11160" y="2700"/>
                </a:lnTo>
                <a:moveTo>
                  <a:pt x="11069" y="2568"/>
                </a:moveTo>
                <a:lnTo>
                  <a:pt x="11069" y="2568"/>
                </a:lnTo>
                <a:lnTo>
                  <a:pt x="11061" y="2557"/>
                </a:lnTo>
                <a:moveTo>
                  <a:pt x="10967" y="2428"/>
                </a:moveTo>
                <a:lnTo>
                  <a:pt x="10967" y="2428"/>
                </a:lnTo>
                <a:lnTo>
                  <a:pt x="10958" y="2417"/>
                </a:lnTo>
                <a:moveTo>
                  <a:pt x="10860" y="2291"/>
                </a:moveTo>
                <a:lnTo>
                  <a:pt x="10860" y="2291"/>
                </a:lnTo>
                <a:lnTo>
                  <a:pt x="10852" y="2280"/>
                </a:lnTo>
                <a:moveTo>
                  <a:pt x="10750" y="2157"/>
                </a:moveTo>
                <a:lnTo>
                  <a:pt x="10750" y="2157"/>
                </a:lnTo>
                <a:lnTo>
                  <a:pt x="10741" y="2147"/>
                </a:lnTo>
                <a:moveTo>
                  <a:pt x="10636" y="2026"/>
                </a:moveTo>
                <a:lnTo>
                  <a:pt x="10636" y="2026"/>
                </a:lnTo>
                <a:lnTo>
                  <a:pt x="10627" y="2016"/>
                </a:lnTo>
                <a:moveTo>
                  <a:pt x="10518" y="1898"/>
                </a:moveTo>
                <a:lnTo>
                  <a:pt x="10518" y="1898"/>
                </a:lnTo>
                <a:lnTo>
                  <a:pt x="10509" y="1889"/>
                </a:lnTo>
                <a:moveTo>
                  <a:pt x="10397" y="1774"/>
                </a:moveTo>
                <a:lnTo>
                  <a:pt x="10397" y="1774"/>
                </a:lnTo>
                <a:lnTo>
                  <a:pt x="10387" y="1765"/>
                </a:lnTo>
                <a:moveTo>
                  <a:pt x="10272" y="1653"/>
                </a:moveTo>
                <a:lnTo>
                  <a:pt x="10272" y="1653"/>
                </a:lnTo>
                <a:lnTo>
                  <a:pt x="10262" y="1644"/>
                </a:lnTo>
                <a:moveTo>
                  <a:pt x="10144" y="1536"/>
                </a:moveTo>
                <a:lnTo>
                  <a:pt x="10144" y="1536"/>
                </a:lnTo>
                <a:lnTo>
                  <a:pt x="10134" y="1528"/>
                </a:lnTo>
                <a:moveTo>
                  <a:pt x="10012" y="1423"/>
                </a:moveTo>
                <a:lnTo>
                  <a:pt x="10012" y="1423"/>
                </a:lnTo>
                <a:lnTo>
                  <a:pt x="10002" y="1414"/>
                </a:lnTo>
                <a:moveTo>
                  <a:pt x="9878" y="1313"/>
                </a:moveTo>
                <a:lnTo>
                  <a:pt x="9878" y="1313"/>
                </a:lnTo>
                <a:lnTo>
                  <a:pt x="9867" y="1305"/>
                </a:lnTo>
                <a:moveTo>
                  <a:pt x="9740" y="1207"/>
                </a:moveTo>
                <a:lnTo>
                  <a:pt x="9740" y="1207"/>
                </a:lnTo>
                <a:lnTo>
                  <a:pt x="9729" y="1199"/>
                </a:lnTo>
                <a:moveTo>
                  <a:pt x="9600" y="1105"/>
                </a:moveTo>
                <a:lnTo>
                  <a:pt x="9600" y="1105"/>
                </a:lnTo>
                <a:lnTo>
                  <a:pt x="9589" y="1098"/>
                </a:lnTo>
                <a:moveTo>
                  <a:pt x="9456" y="1008"/>
                </a:moveTo>
                <a:lnTo>
                  <a:pt x="9456" y="1008"/>
                </a:lnTo>
                <a:lnTo>
                  <a:pt x="9445" y="1000"/>
                </a:lnTo>
                <a:moveTo>
                  <a:pt x="9310" y="914"/>
                </a:moveTo>
                <a:lnTo>
                  <a:pt x="9310" y="914"/>
                </a:lnTo>
                <a:lnTo>
                  <a:pt x="9299" y="907"/>
                </a:lnTo>
                <a:moveTo>
                  <a:pt x="9161" y="824"/>
                </a:moveTo>
                <a:lnTo>
                  <a:pt x="9161" y="824"/>
                </a:lnTo>
                <a:lnTo>
                  <a:pt x="9150" y="818"/>
                </a:lnTo>
                <a:moveTo>
                  <a:pt x="9010" y="739"/>
                </a:moveTo>
                <a:lnTo>
                  <a:pt x="9010" y="739"/>
                </a:lnTo>
                <a:lnTo>
                  <a:pt x="8998" y="733"/>
                </a:lnTo>
                <a:moveTo>
                  <a:pt x="8856" y="658"/>
                </a:moveTo>
                <a:lnTo>
                  <a:pt x="8856" y="658"/>
                </a:lnTo>
                <a:lnTo>
                  <a:pt x="8844" y="652"/>
                </a:lnTo>
                <a:moveTo>
                  <a:pt x="8701" y="582"/>
                </a:moveTo>
                <a:lnTo>
                  <a:pt x="8701" y="582"/>
                </a:lnTo>
                <a:lnTo>
                  <a:pt x="8688" y="576"/>
                </a:lnTo>
                <a:moveTo>
                  <a:pt x="8543" y="510"/>
                </a:moveTo>
                <a:lnTo>
                  <a:pt x="8543" y="510"/>
                </a:lnTo>
                <a:lnTo>
                  <a:pt x="8530" y="504"/>
                </a:lnTo>
                <a:moveTo>
                  <a:pt x="8383" y="442"/>
                </a:moveTo>
                <a:lnTo>
                  <a:pt x="8383" y="442"/>
                </a:lnTo>
                <a:lnTo>
                  <a:pt x="8370" y="437"/>
                </a:lnTo>
                <a:moveTo>
                  <a:pt x="8221" y="379"/>
                </a:moveTo>
                <a:lnTo>
                  <a:pt x="8221" y="379"/>
                </a:lnTo>
                <a:lnTo>
                  <a:pt x="8208" y="375"/>
                </a:lnTo>
                <a:moveTo>
                  <a:pt x="8057" y="321"/>
                </a:moveTo>
                <a:lnTo>
                  <a:pt x="8057" y="321"/>
                </a:lnTo>
                <a:lnTo>
                  <a:pt x="8057" y="321"/>
                </a:lnTo>
                <a:lnTo>
                  <a:pt x="8045" y="317"/>
                </a:lnTo>
                <a:moveTo>
                  <a:pt x="7892" y="268"/>
                </a:moveTo>
                <a:lnTo>
                  <a:pt x="7892" y="268"/>
                </a:lnTo>
                <a:lnTo>
                  <a:pt x="7888" y="266"/>
                </a:lnTo>
                <a:lnTo>
                  <a:pt x="7879" y="264"/>
                </a:lnTo>
                <a:moveTo>
                  <a:pt x="7725" y="219"/>
                </a:moveTo>
                <a:lnTo>
                  <a:pt x="7725" y="219"/>
                </a:lnTo>
                <a:lnTo>
                  <a:pt x="7717" y="217"/>
                </a:lnTo>
                <a:lnTo>
                  <a:pt x="7713" y="216"/>
                </a:lnTo>
                <a:moveTo>
                  <a:pt x="7557" y="175"/>
                </a:moveTo>
                <a:lnTo>
                  <a:pt x="7557" y="175"/>
                </a:lnTo>
                <a:lnTo>
                  <a:pt x="7544" y="172"/>
                </a:lnTo>
                <a:moveTo>
                  <a:pt x="7388" y="136"/>
                </a:moveTo>
                <a:lnTo>
                  <a:pt x="7388" y="136"/>
                </a:lnTo>
                <a:lnTo>
                  <a:pt x="7375" y="133"/>
                </a:lnTo>
                <a:moveTo>
                  <a:pt x="7218" y="102"/>
                </a:moveTo>
                <a:lnTo>
                  <a:pt x="7218" y="102"/>
                </a:lnTo>
                <a:lnTo>
                  <a:pt x="7205" y="100"/>
                </a:lnTo>
                <a:moveTo>
                  <a:pt x="7047" y="73"/>
                </a:moveTo>
                <a:lnTo>
                  <a:pt x="7047" y="73"/>
                </a:lnTo>
                <a:lnTo>
                  <a:pt x="7034" y="71"/>
                </a:lnTo>
                <a:moveTo>
                  <a:pt x="6875" y="49"/>
                </a:moveTo>
                <a:lnTo>
                  <a:pt x="6875" y="49"/>
                </a:lnTo>
                <a:lnTo>
                  <a:pt x="6862" y="47"/>
                </a:lnTo>
                <a:moveTo>
                  <a:pt x="6702" y="29"/>
                </a:moveTo>
                <a:lnTo>
                  <a:pt x="6702" y="29"/>
                </a:lnTo>
                <a:lnTo>
                  <a:pt x="6689" y="28"/>
                </a:lnTo>
                <a:moveTo>
                  <a:pt x="6529" y="15"/>
                </a:moveTo>
                <a:lnTo>
                  <a:pt x="6529" y="15"/>
                </a:lnTo>
                <a:lnTo>
                  <a:pt x="6516" y="14"/>
                </a:lnTo>
                <a:moveTo>
                  <a:pt x="6356" y="5"/>
                </a:moveTo>
                <a:lnTo>
                  <a:pt x="6356" y="5"/>
                </a:lnTo>
                <a:lnTo>
                  <a:pt x="6343" y="4"/>
                </a:lnTo>
                <a:moveTo>
                  <a:pt x="6183" y="0"/>
                </a:moveTo>
                <a:lnTo>
                  <a:pt x="6183" y="0"/>
                </a:lnTo>
                <a:lnTo>
                  <a:pt x="6169" y="0"/>
                </a:lnTo>
                <a:moveTo>
                  <a:pt x="6009" y="0"/>
                </a:moveTo>
                <a:lnTo>
                  <a:pt x="6009" y="0"/>
                </a:lnTo>
                <a:lnTo>
                  <a:pt x="5996" y="0"/>
                </a:lnTo>
                <a:moveTo>
                  <a:pt x="5836" y="5"/>
                </a:moveTo>
                <a:lnTo>
                  <a:pt x="5836" y="5"/>
                </a:lnTo>
                <a:lnTo>
                  <a:pt x="5822" y="6"/>
                </a:lnTo>
                <a:moveTo>
                  <a:pt x="5662" y="15"/>
                </a:moveTo>
                <a:lnTo>
                  <a:pt x="5662" y="15"/>
                </a:lnTo>
                <a:lnTo>
                  <a:pt x="5649" y="16"/>
                </a:lnTo>
                <a:moveTo>
                  <a:pt x="5489" y="29"/>
                </a:moveTo>
                <a:lnTo>
                  <a:pt x="5489" y="29"/>
                </a:lnTo>
                <a:lnTo>
                  <a:pt x="5476" y="31"/>
                </a:lnTo>
                <a:moveTo>
                  <a:pt x="5317" y="49"/>
                </a:moveTo>
                <a:lnTo>
                  <a:pt x="5317" y="49"/>
                </a:lnTo>
                <a:lnTo>
                  <a:pt x="5303" y="51"/>
                </a:lnTo>
                <a:moveTo>
                  <a:pt x="5145" y="73"/>
                </a:moveTo>
                <a:lnTo>
                  <a:pt x="5145" y="73"/>
                </a:lnTo>
                <a:lnTo>
                  <a:pt x="5132" y="75"/>
                </a:lnTo>
                <a:moveTo>
                  <a:pt x="4974" y="102"/>
                </a:moveTo>
                <a:lnTo>
                  <a:pt x="4974" y="102"/>
                </a:lnTo>
                <a:lnTo>
                  <a:pt x="4961" y="105"/>
                </a:lnTo>
                <a:moveTo>
                  <a:pt x="4803" y="137"/>
                </a:moveTo>
                <a:lnTo>
                  <a:pt x="4803" y="137"/>
                </a:lnTo>
                <a:lnTo>
                  <a:pt x="4790" y="140"/>
                </a:lnTo>
                <a:moveTo>
                  <a:pt x="4634" y="176"/>
                </a:moveTo>
                <a:lnTo>
                  <a:pt x="4634" y="176"/>
                </a:lnTo>
                <a:lnTo>
                  <a:pt x="4621" y="179"/>
                </a:lnTo>
                <a:moveTo>
                  <a:pt x="4466" y="219"/>
                </a:moveTo>
                <a:lnTo>
                  <a:pt x="4466" y="219"/>
                </a:lnTo>
                <a:lnTo>
                  <a:pt x="4454" y="223"/>
                </a:lnTo>
                <a:moveTo>
                  <a:pt x="4300" y="268"/>
                </a:moveTo>
                <a:lnTo>
                  <a:pt x="4300" y="268"/>
                </a:lnTo>
                <a:lnTo>
                  <a:pt x="4287" y="272"/>
                </a:lnTo>
                <a:moveTo>
                  <a:pt x="4134" y="322"/>
                </a:moveTo>
                <a:lnTo>
                  <a:pt x="4134" y="322"/>
                </a:lnTo>
                <a:lnTo>
                  <a:pt x="4122" y="326"/>
                </a:lnTo>
                <a:moveTo>
                  <a:pt x="3971" y="380"/>
                </a:moveTo>
                <a:lnTo>
                  <a:pt x="3971" y="380"/>
                </a:lnTo>
                <a:lnTo>
                  <a:pt x="3969" y="380"/>
                </a:lnTo>
                <a:lnTo>
                  <a:pt x="3958" y="385"/>
                </a:lnTo>
                <a:moveTo>
                  <a:pt x="3809" y="443"/>
                </a:moveTo>
                <a:lnTo>
                  <a:pt x="3809" y="443"/>
                </a:lnTo>
                <a:lnTo>
                  <a:pt x="3805" y="444"/>
                </a:lnTo>
                <a:lnTo>
                  <a:pt x="3797" y="448"/>
                </a:lnTo>
                <a:moveTo>
                  <a:pt x="3649" y="510"/>
                </a:moveTo>
                <a:lnTo>
                  <a:pt x="3649" y="510"/>
                </a:lnTo>
                <a:lnTo>
                  <a:pt x="3643" y="513"/>
                </a:lnTo>
                <a:lnTo>
                  <a:pt x="3637" y="516"/>
                </a:lnTo>
                <a:moveTo>
                  <a:pt x="3491" y="582"/>
                </a:moveTo>
                <a:lnTo>
                  <a:pt x="3491" y="582"/>
                </a:lnTo>
                <a:lnTo>
                  <a:pt x="3483" y="586"/>
                </a:lnTo>
                <a:lnTo>
                  <a:pt x="3479" y="588"/>
                </a:lnTo>
                <a:moveTo>
                  <a:pt x="3335" y="659"/>
                </a:moveTo>
                <a:lnTo>
                  <a:pt x="3335" y="659"/>
                </a:lnTo>
                <a:lnTo>
                  <a:pt x="3326" y="663"/>
                </a:lnTo>
                <a:lnTo>
                  <a:pt x="3323" y="665"/>
                </a:lnTo>
                <a:moveTo>
                  <a:pt x="3182" y="740"/>
                </a:moveTo>
                <a:lnTo>
                  <a:pt x="3182" y="740"/>
                </a:lnTo>
                <a:lnTo>
                  <a:pt x="3171" y="745"/>
                </a:lnTo>
                <a:lnTo>
                  <a:pt x="3170" y="746"/>
                </a:lnTo>
                <a:moveTo>
                  <a:pt x="3031" y="825"/>
                </a:moveTo>
                <a:lnTo>
                  <a:pt x="3031" y="825"/>
                </a:lnTo>
                <a:lnTo>
                  <a:pt x="3019" y="831"/>
                </a:lnTo>
                <a:lnTo>
                  <a:pt x="3019" y="832"/>
                </a:lnTo>
                <a:moveTo>
                  <a:pt x="2882" y="915"/>
                </a:moveTo>
                <a:lnTo>
                  <a:pt x="2882" y="915"/>
                </a:lnTo>
                <a:lnTo>
                  <a:pt x="2870" y="921"/>
                </a:lnTo>
                <a:moveTo>
                  <a:pt x="2736" y="1008"/>
                </a:moveTo>
                <a:lnTo>
                  <a:pt x="2736" y="1008"/>
                </a:lnTo>
                <a:lnTo>
                  <a:pt x="2725" y="1016"/>
                </a:lnTo>
                <a:moveTo>
                  <a:pt x="2592" y="1106"/>
                </a:moveTo>
                <a:lnTo>
                  <a:pt x="2592" y="1106"/>
                </a:lnTo>
                <a:lnTo>
                  <a:pt x="2581" y="1114"/>
                </a:lnTo>
                <a:moveTo>
                  <a:pt x="2452" y="1208"/>
                </a:moveTo>
                <a:lnTo>
                  <a:pt x="2452" y="1208"/>
                </a:lnTo>
                <a:lnTo>
                  <a:pt x="2441" y="1216"/>
                </a:lnTo>
                <a:moveTo>
                  <a:pt x="2314" y="1314"/>
                </a:moveTo>
                <a:lnTo>
                  <a:pt x="2314" y="1314"/>
                </a:lnTo>
                <a:lnTo>
                  <a:pt x="2304" y="1322"/>
                </a:lnTo>
                <a:moveTo>
                  <a:pt x="2180" y="1424"/>
                </a:moveTo>
                <a:lnTo>
                  <a:pt x="2180" y="1424"/>
                </a:lnTo>
                <a:lnTo>
                  <a:pt x="2169" y="1432"/>
                </a:lnTo>
                <a:moveTo>
                  <a:pt x="2048" y="1537"/>
                </a:moveTo>
                <a:lnTo>
                  <a:pt x="2048" y="1537"/>
                </a:lnTo>
                <a:lnTo>
                  <a:pt x="2038" y="1546"/>
                </a:lnTo>
                <a:moveTo>
                  <a:pt x="1920" y="1654"/>
                </a:moveTo>
                <a:lnTo>
                  <a:pt x="1920" y="1654"/>
                </a:lnTo>
                <a:lnTo>
                  <a:pt x="1910" y="1663"/>
                </a:lnTo>
                <a:moveTo>
                  <a:pt x="1795" y="1775"/>
                </a:moveTo>
                <a:lnTo>
                  <a:pt x="1795" y="1775"/>
                </a:lnTo>
                <a:lnTo>
                  <a:pt x="1786" y="1784"/>
                </a:lnTo>
                <a:moveTo>
                  <a:pt x="1674" y="1899"/>
                </a:moveTo>
                <a:lnTo>
                  <a:pt x="1674" y="1899"/>
                </a:lnTo>
                <a:lnTo>
                  <a:pt x="1665" y="1909"/>
                </a:lnTo>
                <a:moveTo>
                  <a:pt x="1556" y="2027"/>
                </a:moveTo>
                <a:lnTo>
                  <a:pt x="1556" y="2027"/>
                </a:lnTo>
                <a:lnTo>
                  <a:pt x="1547" y="2037"/>
                </a:lnTo>
                <a:lnTo>
                  <a:pt x="1547" y="2037"/>
                </a:lnTo>
                <a:moveTo>
                  <a:pt x="1442" y="2158"/>
                </a:moveTo>
                <a:lnTo>
                  <a:pt x="1442" y="2158"/>
                </a:lnTo>
                <a:lnTo>
                  <a:pt x="1434" y="2168"/>
                </a:lnTo>
                <a:lnTo>
                  <a:pt x="1434" y="2168"/>
                </a:lnTo>
                <a:moveTo>
                  <a:pt x="1332" y="2292"/>
                </a:moveTo>
                <a:lnTo>
                  <a:pt x="1332" y="2292"/>
                </a:lnTo>
                <a:lnTo>
                  <a:pt x="1324" y="2302"/>
                </a:lnTo>
                <a:lnTo>
                  <a:pt x="1324" y="2302"/>
                </a:lnTo>
                <a:moveTo>
                  <a:pt x="1226" y="2429"/>
                </a:moveTo>
                <a:lnTo>
                  <a:pt x="1226" y="2429"/>
                </a:lnTo>
                <a:lnTo>
                  <a:pt x="1218" y="2439"/>
                </a:lnTo>
                <a:lnTo>
                  <a:pt x="1217" y="2439"/>
                </a:lnTo>
                <a:moveTo>
                  <a:pt x="1123" y="2569"/>
                </a:moveTo>
                <a:lnTo>
                  <a:pt x="1123" y="2569"/>
                </a:lnTo>
                <a:lnTo>
                  <a:pt x="1115" y="2580"/>
                </a:lnTo>
                <a:lnTo>
                  <a:pt x="1115" y="2580"/>
                </a:lnTo>
                <a:moveTo>
                  <a:pt x="1024" y="2712"/>
                </a:moveTo>
                <a:lnTo>
                  <a:pt x="1024" y="2712"/>
                </a:lnTo>
                <a:lnTo>
                  <a:pt x="1017" y="2723"/>
                </a:lnTo>
                <a:moveTo>
                  <a:pt x="930" y="2858"/>
                </a:moveTo>
                <a:lnTo>
                  <a:pt x="930" y="2858"/>
                </a:lnTo>
                <a:lnTo>
                  <a:pt x="923" y="2869"/>
                </a:lnTo>
                <a:moveTo>
                  <a:pt x="840" y="3006"/>
                </a:moveTo>
                <a:lnTo>
                  <a:pt x="840" y="3006"/>
                </a:lnTo>
                <a:lnTo>
                  <a:pt x="833" y="3017"/>
                </a:lnTo>
                <a:moveTo>
                  <a:pt x="754" y="3157"/>
                </a:moveTo>
                <a:lnTo>
                  <a:pt x="754" y="3157"/>
                </a:lnTo>
                <a:lnTo>
                  <a:pt x="747" y="3168"/>
                </a:lnTo>
                <a:moveTo>
                  <a:pt x="672" y="3310"/>
                </a:moveTo>
                <a:lnTo>
                  <a:pt x="672" y="3310"/>
                </a:lnTo>
                <a:lnTo>
                  <a:pt x="666" y="3322"/>
                </a:lnTo>
                <a:moveTo>
                  <a:pt x="595" y="3466"/>
                </a:moveTo>
                <a:lnTo>
                  <a:pt x="595" y="3466"/>
                </a:lnTo>
                <a:lnTo>
                  <a:pt x="589" y="3478"/>
                </a:lnTo>
                <a:moveTo>
                  <a:pt x="522" y="3623"/>
                </a:moveTo>
                <a:lnTo>
                  <a:pt x="522" y="3623"/>
                </a:lnTo>
                <a:lnTo>
                  <a:pt x="517" y="3635"/>
                </a:lnTo>
                <a:moveTo>
                  <a:pt x="454" y="3783"/>
                </a:moveTo>
                <a:lnTo>
                  <a:pt x="454" y="3783"/>
                </a:lnTo>
                <a:lnTo>
                  <a:pt x="449" y="3795"/>
                </a:lnTo>
                <a:moveTo>
                  <a:pt x="391" y="3944"/>
                </a:moveTo>
                <a:lnTo>
                  <a:pt x="391" y="3944"/>
                </a:lnTo>
                <a:lnTo>
                  <a:pt x="386" y="3957"/>
                </a:lnTo>
                <a:moveTo>
                  <a:pt x="332" y="4108"/>
                </a:moveTo>
                <a:lnTo>
                  <a:pt x="332" y="4108"/>
                </a:lnTo>
                <a:lnTo>
                  <a:pt x="327" y="4120"/>
                </a:lnTo>
                <a:moveTo>
                  <a:pt x="278" y="4273"/>
                </a:moveTo>
                <a:lnTo>
                  <a:pt x="278" y="4273"/>
                </a:lnTo>
                <a:lnTo>
                  <a:pt x="273" y="4285"/>
                </a:lnTo>
                <a:moveTo>
                  <a:pt x="228" y="4439"/>
                </a:moveTo>
                <a:lnTo>
                  <a:pt x="228" y="4439"/>
                </a:lnTo>
                <a:lnTo>
                  <a:pt x="224" y="4452"/>
                </a:lnTo>
                <a:moveTo>
                  <a:pt x="183" y="4607"/>
                </a:moveTo>
                <a:lnTo>
                  <a:pt x="183" y="4607"/>
                </a:lnTo>
                <a:lnTo>
                  <a:pt x="180" y="4620"/>
                </a:lnTo>
                <a:moveTo>
                  <a:pt x="144" y="4776"/>
                </a:moveTo>
                <a:lnTo>
                  <a:pt x="144" y="4776"/>
                </a:lnTo>
                <a:lnTo>
                  <a:pt x="141" y="4789"/>
                </a:lnTo>
                <a:moveTo>
                  <a:pt x="109" y="4946"/>
                </a:moveTo>
                <a:lnTo>
                  <a:pt x="109" y="4946"/>
                </a:lnTo>
                <a:lnTo>
                  <a:pt x="106" y="4959"/>
                </a:lnTo>
                <a:moveTo>
                  <a:pt x="79" y="5117"/>
                </a:moveTo>
                <a:lnTo>
                  <a:pt x="79" y="5117"/>
                </a:lnTo>
                <a:lnTo>
                  <a:pt x="77" y="5130"/>
                </a:lnTo>
                <a:moveTo>
                  <a:pt x="54" y="5289"/>
                </a:moveTo>
                <a:lnTo>
                  <a:pt x="54" y="5289"/>
                </a:lnTo>
                <a:lnTo>
                  <a:pt x="52" y="5302"/>
                </a:lnTo>
                <a:moveTo>
                  <a:pt x="33" y="5461"/>
                </a:moveTo>
                <a:lnTo>
                  <a:pt x="33" y="5461"/>
                </a:lnTo>
                <a:lnTo>
                  <a:pt x="32" y="5474"/>
                </a:lnTo>
                <a:moveTo>
                  <a:pt x="18" y="5634"/>
                </a:moveTo>
                <a:lnTo>
                  <a:pt x="18" y="5634"/>
                </a:lnTo>
                <a:lnTo>
                  <a:pt x="17" y="5647"/>
                </a:lnTo>
                <a:moveTo>
                  <a:pt x="7" y="5807"/>
                </a:moveTo>
                <a:lnTo>
                  <a:pt x="7" y="5807"/>
                </a:lnTo>
                <a:lnTo>
                  <a:pt x="7" y="5820"/>
                </a:lnTo>
                <a:moveTo>
                  <a:pt x="2" y="5981"/>
                </a:moveTo>
                <a:lnTo>
                  <a:pt x="2" y="5981"/>
                </a:lnTo>
                <a:lnTo>
                  <a:pt x="1" y="5994"/>
                </a:lnTo>
              </a:path>
            </a:pathLst>
          </a:custGeom>
          <a:noFill/>
          <a:ln w="31750" cap="rnd">
            <a:solidFill>
              <a:srgbClr val="0B335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grpSp>
        <p:nvGrpSpPr>
          <p:cNvPr id="84" name="Grupp 83">
            <a:extLst>
              <a:ext uri="{FF2B5EF4-FFF2-40B4-BE49-F238E27FC236}">
                <a16:creationId xmlns:a16="http://schemas.microsoft.com/office/drawing/2014/main" id="{CE9DEF97-2A41-4067-ABA3-CD3AF827F1C5}"/>
              </a:ext>
            </a:extLst>
          </p:cNvPr>
          <p:cNvGrpSpPr/>
          <p:nvPr/>
        </p:nvGrpSpPr>
        <p:grpSpPr>
          <a:xfrm>
            <a:off x="915034" y="1143344"/>
            <a:ext cx="858440" cy="1171575"/>
            <a:chOff x="1318335" y="1198563"/>
            <a:chExt cx="1144587" cy="1562100"/>
          </a:xfrm>
        </p:grpSpPr>
        <p:sp>
          <p:nvSpPr>
            <p:cNvPr id="60" name="Freeform 42">
              <a:extLst>
                <a:ext uri="{FF2B5EF4-FFF2-40B4-BE49-F238E27FC236}">
                  <a16:creationId xmlns:a16="http://schemas.microsoft.com/office/drawing/2014/main" id="{A2A86A88-1EB8-40C8-A796-044F6ED0E0A3}"/>
                </a:ext>
              </a:extLst>
            </p:cNvPr>
            <p:cNvSpPr>
              <a:spLocks/>
            </p:cNvSpPr>
            <p:nvPr/>
          </p:nvSpPr>
          <p:spPr bwMode="auto">
            <a:xfrm>
              <a:off x="1318335" y="1271588"/>
              <a:ext cx="1073150" cy="1489075"/>
            </a:xfrm>
            <a:custGeom>
              <a:avLst/>
              <a:gdLst>
                <a:gd name="T0" fmla="*/ 0 w 2255"/>
                <a:gd name="T1" fmla="*/ 3124 h 3124"/>
                <a:gd name="T2" fmla="*/ 0 w 2255"/>
                <a:gd name="T3" fmla="*/ 3124 h 3124"/>
                <a:gd name="T4" fmla="*/ 2255 w 2255"/>
                <a:gd name="T5" fmla="*/ 0 h 3124"/>
              </a:gdLst>
              <a:ahLst/>
              <a:cxnLst>
                <a:cxn ang="0">
                  <a:pos x="T0" y="T1"/>
                </a:cxn>
                <a:cxn ang="0">
                  <a:pos x="T2" y="T3"/>
                </a:cxn>
                <a:cxn ang="0">
                  <a:pos x="T4" y="T5"/>
                </a:cxn>
              </a:cxnLst>
              <a:rect l="0" t="0" r="r" b="b"/>
              <a:pathLst>
                <a:path w="2255" h="3124">
                  <a:moveTo>
                    <a:pt x="0" y="3124"/>
                  </a:moveTo>
                  <a:lnTo>
                    <a:pt x="0" y="3124"/>
                  </a:lnTo>
                  <a:cubicBezTo>
                    <a:pt x="347" y="1827"/>
                    <a:pt x="1163" y="721"/>
                    <a:pt x="2255" y="0"/>
                  </a:cubicBezTo>
                </a:path>
              </a:pathLst>
            </a:custGeom>
            <a:noFill/>
            <a:ln w="31750" cap="flat">
              <a:solidFill>
                <a:srgbClr val="0B335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61" name="Freeform 43">
              <a:extLst>
                <a:ext uri="{FF2B5EF4-FFF2-40B4-BE49-F238E27FC236}">
                  <a16:creationId xmlns:a16="http://schemas.microsoft.com/office/drawing/2014/main" id="{3DD030DF-84B2-4BA7-AB17-5FB55B330C82}"/>
                </a:ext>
              </a:extLst>
            </p:cNvPr>
            <p:cNvSpPr>
              <a:spLocks/>
            </p:cNvSpPr>
            <p:nvPr/>
          </p:nvSpPr>
          <p:spPr bwMode="auto">
            <a:xfrm>
              <a:off x="2329572" y="1198563"/>
              <a:ext cx="133350" cy="161925"/>
            </a:xfrm>
            <a:custGeom>
              <a:avLst/>
              <a:gdLst>
                <a:gd name="T0" fmla="*/ 0 w 280"/>
                <a:gd name="T1" fmla="*/ 0 h 340"/>
                <a:gd name="T2" fmla="*/ 0 w 280"/>
                <a:gd name="T3" fmla="*/ 0 h 340"/>
                <a:gd name="T4" fmla="*/ 220 w 280"/>
                <a:gd name="T5" fmla="*/ 340 h 340"/>
                <a:gd name="T6" fmla="*/ 280 w 280"/>
                <a:gd name="T7" fmla="*/ 60 h 340"/>
                <a:gd name="T8" fmla="*/ 0 w 280"/>
                <a:gd name="T9" fmla="*/ 0 h 340"/>
              </a:gdLst>
              <a:ahLst/>
              <a:cxnLst>
                <a:cxn ang="0">
                  <a:pos x="T0" y="T1"/>
                </a:cxn>
                <a:cxn ang="0">
                  <a:pos x="T2" y="T3"/>
                </a:cxn>
                <a:cxn ang="0">
                  <a:pos x="T4" y="T5"/>
                </a:cxn>
                <a:cxn ang="0">
                  <a:pos x="T6" y="T7"/>
                </a:cxn>
                <a:cxn ang="0">
                  <a:pos x="T8" y="T9"/>
                </a:cxn>
              </a:cxnLst>
              <a:rect l="0" t="0" r="r" b="b"/>
              <a:pathLst>
                <a:path w="280" h="340">
                  <a:moveTo>
                    <a:pt x="0" y="0"/>
                  </a:moveTo>
                  <a:lnTo>
                    <a:pt x="0" y="0"/>
                  </a:lnTo>
                  <a:lnTo>
                    <a:pt x="220" y="340"/>
                  </a:lnTo>
                  <a:lnTo>
                    <a:pt x="280" y="60"/>
                  </a:lnTo>
                  <a:lnTo>
                    <a:pt x="0" y="0"/>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grpSp>
      <p:sp>
        <p:nvSpPr>
          <p:cNvPr id="7" name="TextBox 6">
            <a:extLst>
              <a:ext uri="{FF2B5EF4-FFF2-40B4-BE49-F238E27FC236}">
                <a16:creationId xmlns:a16="http://schemas.microsoft.com/office/drawing/2014/main" id="{85414C58-8FEB-D2E2-2FCB-34A5FC0F7140}"/>
              </a:ext>
            </a:extLst>
          </p:cNvPr>
          <p:cNvSpPr txBox="1"/>
          <p:nvPr/>
        </p:nvSpPr>
        <p:spPr>
          <a:xfrm>
            <a:off x="120192" y="489963"/>
            <a:ext cx="4733434" cy="300082"/>
          </a:xfrm>
          <a:prstGeom prst="rect">
            <a:avLst/>
          </a:prstGeom>
          <a:noFill/>
        </p:spPr>
        <p:txBody>
          <a:bodyPr wrap="square">
            <a:spAutoFit/>
          </a:bodyPr>
          <a:lstStyle/>
          <a:p>
            <a:pPr defTabSz="685800" eaLnBrk="1" fontAlgn="auto" hangingPunct="1">
              <a:spcBef>
                <a:spcPts val="0"/>
              </a:spcBef>
              <a:spcAft>
                <a:spcPts val="0"/>
              </a:spcAft>
            </a:pPr>
            <a:r>
              <a:rPr lang="en-SE" sz="1350" b="1" dirty="0">
                <a:solidFill>
                  <a:srgbClr val="003663"/>
                </a:solidFill>
                <a:latin typeface="Arial" panose="020B0604020202020204" pitchFamily="34" charset="0"/>
                <a:cs typeface="Arial" panose="020B0604020202020204" pitchFamily="34" charset="0"/>
              </a:rPr>
              <a:t>Legala marknaden</a:t>
            </a:r>
          </a:p>
        </p:txBody>
      </p:sp>
      <p:sp>
        <p:nvSpPr>
          <p:cNvPr id="8" name="TextBox 7">
            <a:extLst>
              <a:ext uri="{FF2B5EF4-FFF2-40B4-BE49-F238E27FC236}">
                <a16:creationId xmlns:a16="http://schemas.microsoft.com/office/drawing/2014/main" id="{9CDACDD8-C698-9A4B-63D8-0AE4CD75EBA2}"/>
              </a:ext>
            </a:extLst>
          </p:cNvPr>
          <p:cNvSpPr txBox="1"/>
          <p:nvPr/>
        </p:nvSpPr>
        <p:spPr>
          <a:xfrm>
            <a:off x="120192" y="4940779"/>
            <a:ext cx="4733434" cy="300082"/>
          </a:xfrm>
          <a:prstGeom prst="rect">
            <a:avLst/>
          </a:prstGeom>
          <a:noFill/>
        </p:spPr>
        <p:txBody>
          <a:bodyPr wrap="square">
            <a:spAutoFit/>
          </a:bodyPr>
          <a:lstStyle/>
          <a:p>
            <a:pPr defTabSz="685800" eaLnBrk="1" fontAlgn="auto" hangingPunct="1">
              <a:spcBef>
                <a:spcPts val="0"/>
              </a:spcBef>
              <a:spcAft>
                <a:spcPts val="0"/>
              </a:spcAft>
            </a:pPr>
            <a:r>
              <a:rPr lang="en-SE" sz="1350" b="1" dirty="0">
                <a:solidFill>
                  <a:prstClr val="white"/>
                </a:solidFill>
                <a:latin typeface="Arial" panose="020B0604020202020204" pitchFamily="34" charset="0"/>
                <a:cs typeface="Arial" panose="020B0604020202020204" pitchFamily="34" charset="0"/>
              </a:rPr>
              <a:t>Ilegala marknaden</a:t>
            </a:r>
          </a:p>
        </p:txBody>
      </p:sp>
      <p:sp>
        <p:nvSpPr>
          <p:cNvPr id="11" name="TextBox 10">
            <a:extLst>
              <a:ext uri="{FF2B5EF4-FFF2-40B4-BE49-F238E27FC236}">
                <a16:creationId xmlns:a16="http://schemas.microsoft.com/office/drawing/2014/main" id="{D9F7C906-B643-4AA0-D8BC-CBD2F8D5E001}"/>
              </a:ext>
            </a:extLst>
          </p:cNvPr>
          <p:cNvSpPr txBox="1"/>
          <p:nvPr/>
        </p:nvSpPr>
        <p:spPr>
          <a:xfrm>
            <a:off x="5398925" y="4106716"/>
            <a:ext cx="1371599" cy="1234953"/>
          </a:xfrm>
          <a:prstGeom prst="rect">
            <a:avLst/>
          </a:prstGeom>
          <a:noFill/>
        </p:spPr>
        <p:txBody>
          <a:bodyPr wrap="square">
            <a:spAutoFit/>
          </a:bodyPr>
          <a:lstStyle/>
          <a:p>
            <a:pPr defTabSz="685800" eaLnBrk="1" fontAlgn="auto" hangingPunct="1">
              <a:spcBef>
                <a:spcPts val="0"/>
              </a:spcBef>
              <a:spcAft>
                <a:spcPts val="0"/>
              </a:spcAft>
            </a:pPr>
            <a:r>
              <a:rPr lang="en-GB" sz="825" b="1" dirty="0" err="1">
                <a:solidFill>
                  <a:prstClr val="white"/>
                </a:solidFill>
                <a:latin typeface="Arial" panose="020B0604020202020204" pitchFamily="34" charset="0"/>
                <a:cs typeface="Arial" panose="020B0604020202020204" pitchFamily="34" charset="0"/>
              </a:rPr>
              <a:t>Generering</a:t>
            </a:r>
            <a:endParaRPr lang="en-GB" sz="825" b="1" dirty="0">
              <a:solidFill>
                <a:prstClr val="white"/>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pPr>
            <a:r>
              <a:rPr lang="en-GB" sz="825" dirty="0" err="1">
                <a:solidFill>
                  <a:prstClr val="white"/>
                </a:solidFill>
                <a:latin typeface="Arial" panose="020B0604020202020204" pitchFamily="34" charset="0"/>
                <a:cs typeface="Arial" panose="020B0604020202020204" pitchFamily="34" charset="0"/>
              </a:rPr>
              <a:t>Generering</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sker</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genom</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en</a:t>
            </a:r>
            <a:r>
              <a:rPr lang="en-GB" sz="825" dirty="0">
                <a:solidFill>
                  <a:prstClr val="white"/>
                </a:solidFill>
                <a:latin typeface="Arial" panose="020B0604020202020204" pitchFamily="34" charset="0"/>
                <a:cs typeface="Arial" panose="020B0604020202020204" pitchFamily="34" charset="0"/>
              </a:rPr>
              <a:t> rad </a:t>
            </a:r>
            <a:r>
              <a:rPr lang="en-GB" sz="825" dirty="0" err="1">
                <a:solidFill>
                  <a:prstClr val="white"/>
                </a:solidFill>
                <a:latin typeface="Arial" panose="020B0604020202020204" pitchFamily="34" charset="0"/>
                <a:cs typeface="Arial" panose="020B0604020202020204" pitchFamily="34" charset="0"/>
              </a:rPr>
              <a:t>olika</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kriminella</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aktiviteter</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bl.a</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i</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olika</a:t>
            </a:r>
            <a:r>
              <a:rPr lang="en-GB" sz="825" dirty="0">
                <a:solidFill>
                  <a:prstClr val="white"/>
                </a:solidFill>
                <a:latin typeface="Arial" panose="020B0604020202020204" pitchFamily="34" charset="0"/>
                <a:cs typeface="Arial" panose="020B0604020202020204" pitchFamily="34" charset="0"/>
              </a:rPr>
              <a:t> former </a:t>
            </a:r>
            <a:r>
              <a:rPr lang="en-GB" sz="825" dirty="0" err="1">
                <a:solidFill>
                  <a:prstClr val="white"/>
                </a:solidFill>
                <a:latin typeface="Arial" panose="020B0604020202020204" pitchFamily="34" charset="0"/>
                <a:cs typeface="Arial" panose="020B0604020202020204" pitchFamily="34" charset="0"/>
              </a:rPr>
              <a:t>av</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bedrägerier</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välfärdsbrottslighet</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skattebrott</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arbetslivs</a:t>
            </a:r>
            <a:r>
              <a:rPr lang="en-GB" sz="825" dirty="0">
                <a:solidFill>
                  <a:prstClr val="white"/>
                </a:solidFill>
                <a:latin typeface="Arial" panose="020B0604020202020204" pitchFamily="34" charset="0"/>
                <a:cs typeface="Arial" panose="020B0604020202020204" pitchFamily="34" charset="0"/>
              </a:rPr>
              <a:t>-</a:t>
            </a:r>
          </a:p>
          <a:p>
            <a:pPr defTabSz="685800" eaLnBrk="1" fontAlgn="auto" hangingPunct="1">
              <a:spcBef>
                <a:spcPts val="0"/>
              </a:spcBef>
              <a:spcAft>
                <a:spcPts val="0"/>
              </a:spcAft>
            </a:pPr>
            <a:r>
              <a:rPr lang="en-GB" sz="825" dirty="0" err="1">
                <a:solidFill>
                  <a:prstClr val="white"/>
                </a:solidFill>
                <a:latin typeface="Arial" panose="020B0604020202020204" pitchFamily="34" charset="0"/>
                <a:cs typeface="Arial" panose="020B0604020202020204" pitchFamily="34" charset="0"/>
              </a:rPr>
              <a:t>kriminalitet</a:t>
            </a:r>
            <a:r>
              <a:rPr lang="en-GB" sz="825" dirty="0">
                <a:solidFill>
                  <a:prstClr val="white"/>
                </a:solidFill>
                <a:latin typeface="Arial" panose="020B0604020202020204" pitchFamily="34" charset="0"/>
                <a:cs typeface="Arial" panose="020B0604020202020204" pitchFamily="34" charset="0"/>
              </a:rPr>
              <a:t> </a:t>
            </a:r>
            <a:r>
              <a:rPr lang="en-GB" sz="825" dirty="0" err="1">
                <a:solidFill>
                  <a:prstClr val="white"/>
                </a:solidFill>
                <a:latin typeface="Arial" panose="020B0604020202020204" pitchFamily="34" charset="0"/>
                <a:cs typeface="Arial" panose="020B0604020202020204" pitchFamily="34" charset="0"/>
              </a:rPr>
              <a:t>och</a:t>
            </a:r>
            <a:r>
              <a:rPr lang="en-GB" sz="825" dirty="0">
                <a:solidFill>
                  <a:prstClr val="white"/>
                </a:solidFill>
                <a:latin typeface="Arial" panose="020B0604020202020204" pitchFamily="34" charset="0"/>
                <a:cs typeface="Arial" panose="020B0604020202020204" pitchFamily="34" charset="0"/>
              </a:rPr>
              <a:t> </a:t>
            </a:r>
          </a:p>
          <a:p>
            <a:pPr defTabSz="685800" eaLnBrk="1" fontAlgn="auto" hangingPunct="1">
              <a:spcBef>
                <a:spcPts val="0"/>
              </a:spcBef>
              <a:spcAft>
                <a:spcPts val="0"/>
              </a:spcAft>
            </a:pPr>
            <a:r>
              <a:rPr lang="en-GB" sz="825" dirty="0" err="1">
                <a:solidFill>
                  <a:prstClr val="white"/>
                </a:solidFill>
                <a:latin typeface="Arial" panose="020B0604020202020204" pitchFamily="34" charset="0"/>
                <a:cs typeface="Arial" panose="020B0604020202020204" pitchFamily="34" charset="0"/>
              </a:rPr>
              <a:t>narkotikabrottslighet</a:t>
            </a:r>
            <a:r>
              <a:rPr lang="en-GB" sz="825" dirty="0">
                <a:solidFill>
                  <a:prstClr val="white"/>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49EC2F57-B39B-478A-968A-CDB43CC4CF9C}"/>
              </a:ext>
            </a:extLst>
          </p:cNvPr>
          <p:cNvSpPr txBox="1"/>
          <p:nvPr/>
        </p:nvSpPr>
        <p:spPr>
          <a:xfrm>
            <a:off x="928629" y="2620549"/>
            <a:ext cx="1553723" cy="1107996"/>
          </a:xfrm>
          <a:prstGeom prst="rect">
            <a:avLst/>
          </a:prstGeom>
          <a:noFill/>
        </p:spPr>
        <p:txBody>
          <a:bodyPr wrap="square">
            <a:spAutoFit/>
          </a:bodyPr>
          <a:lstStyle/>
          <a:p>
            <a:pPr defTabSz="685800" eaLnBrk="1" fontAlgn="auto" hangingPunct="1">
              <a:spcBef>
                <a:spcPts val="0"/>
              </a:spcBef>
              <a:spcAft>
                <a:spcPts val="0"/>
              </a:spcAft>
            </a:pPr>
            <a:r>
              <a:rPr lang="en-GB" sz="825" b="1" dirty="0" err="1">
                <a:solidFill>
                  <a:srgbClr val="003663"/>
                </a:solidFill>
                <a:latin typeface="Arial" panose="020B0604020202020204" pitchFamily="34" charset="0"/>
                <a:cs typeface="Arial" panose="020B0604020202020204" pitchFamily="34" charset="0"/>
              </a:rPr>
              <a:t>Företag</a:t>
            </a:r>
            <a:endParaRPr lang="en-GB" sz="825" b="1" dirty="0">
              <a:solidFill>
                <a:srgbClr val="003663"/>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pPr>
            <a:r>
              <a:rPr lang="en-GB" sz="825" dirty="0" err="1">
                <a:solidFill>
                  <a:srgbClr val="003663"/>
                </a:solidFill>
                <a:latin typeface="Arial" panose="020B0604020202020204" pitchFamily="34" charset="0"/>
                <a:cs typeface="Arial" panose="020B0604020202020204" pitchFamily="34" charset="0"/>
              </a:rPr>
              <a:t>Är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en</a:t>
            </a:r>
            <a:r>
              <a:rPr lang="en-GB" sz="825" dirty="0">
                <a:solidFill>
                  <a:srgbClr val="003663"/>
                </a:solidFill>
                <a:latin typeface="Arial" panose="020B0604020202020204" pitchFamily="34" charset="0"/>
                <a:cs typeface="Arial" panose="020B0604020202020204" pitchFamily="34" charset="0"/>
              </a:rPr>
              <a:t> central del </a:t>
            </a:r>
            <a:r>
              <a:rPr lang="en-GB" sz="825" dirty="0" err="1">
                <a:solidFill>
                  <a:srgbClr val="003663"/>
                </a:solidFill>
                <a:latin typeface="Arial" panose="020B0604020202020204" pitchFamily="34" charset="0"/>
                <a:cs typeface="Arial" panose="020B0604020202020204" pitchFamily="34" charset="0"/>
              </a:rPr>
              <a:t>av</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brottsuppläggen</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exempelvis</a:t>
            </a:r>
            <a:r>
              <a:rPr lang="en-GB" sz="825" dirty="0">
                <a:solidFill>
                  <a:srgbClr val="003663"/>
                </a:solidFill>
                <a:latin typeface="Arial" panose="020B0604020202020204" pitchFamily="34" charset="0"/>
                <a:cs typeface="Arial" panose="020B0604020202020204" pitchFamily="34" charset="0"/>
              </a:rPr>
              <a:t> för </a:t>
            </a:r>
            <a:r>
              <a:rPr lang="en-GB" sz="825" dirty="0" err="1">
                <a:solidFill>
                  <a:srgbClr val="003663"/>
                </a:solidFill>
                <a:latin typeface="Arial" panose="020B0604020202020204" pitchFamily="34" charset="0"/>
                <a:cs typeface="Arial" panose="020B0604020202020204" pitchFamily="34" charset="0"/>
              </a:rPr>
              <a:t>att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ge</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sken</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av</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en</a:t>
            </a:r>
            <a:r>
              <a:rPr lang="en-GB" sz="825" dirty="0">
                <a:solidFill>
                  <a:srgbClr val="003663"/>
                </a:solidFill>
                <a:latin typeface="Arial" panose="020B0604020202020204" pitchFamily="34" charset="0"/>
                <a:cs typeface="Arial" panose="020B0604020202020204" pitchFamily="34" charset="0"/>
              </a:rPr>
              <a:t> legal </a:t>
            </a:r>
            <a:r>
              <a:rPr lang="en-GB" sz="825" dirty="0" err="1">
                <a:solidFill>
                  <a:srgbClr val="003663"/>
                </a:solidFill>
                <a:latin typeface="Arial" panose="020B0604020202020204" pitchFamily="34" charset="0"/>
                <a:cs typeface="Arial" panose="020B0604020202020204" pitchFamily="34" charset="0"/>
              </a:rPr>
              <a:t>verksamhet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eller</a:t>
            </a:r>
            <a:r>
              <a:rPr lang="en-GB" sz="825" dirty="0">
                <a:solidFill>
                  <a:srgbClr val="003663"/>
                </a:solidFill>
                <a:latin typeface="Arial" panose="020B0604020202020204" pitchFamily="34" charset="0"/>
                <a:cs typeface="Arial" panose="020B0604020202020204" pitchFamily="34" charset="0"/>
              </a:rPr>
              <a:t> för </a:t>
            </a:r>
            <a:r>
              <a:rPr lang="en-GB" sz="825" dirty="0" err="1">
                <a:solidFill>
                  <a:srgbClr val="003663"/>
                </a:solidFill>
                <a:latin typeface="Arial" panose="020B0604020202020204" pitchFamily="34" charset="0"/>
                <a:cs typeface="Arial" panose="020B0604020202020204" pitchFamily="34" charset="0"/>
              </a:rPr>
              <a:t>att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begå</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olika</a:t>
            </a:r>
            <a:r>
              <a:rPr lang="en-GB" sz="825" dirty="0">
                <a:solidFill>
                  <a:srgbClr val="003663"/>
                </a:solidFill>
                <a:latin typeface="Arial" panose="020B0604020202020204" pitchFamily="34" charset="0"/>
                <a:cs typeface="Arial" panose="020B0604020202020204" pitchFamily="34" charset="0"/>
              </a:rPr>
              <a:t> former </a:t>
            </a:r>
            <a:r>
              <a:rPr lang="en-GB" sz="825" dirty="0" err="1">
                <a:solidFill>
                  <a:srgbClr val="003663"/>
                </a:solidFill>
                <a:latin typeface="Arial" panose="020B0604020202020204" pitchFamily="34" charset="0"/>
                <a:cs typeface="Arial" panose="020B0604020202020204" pitchFamily="34" charset="0"/>
              </a:rPr>
              <a:t>av</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bedrägerier</a:t>
            </a:r>
            <a:r>
              <a:rPr lang="en-GB" sz="825" dirty="0">
                <a:solidFill>
                  <a:srgbClr val="003663"/>
                </a:solidFill>
                <a:latin typeface="Arial" panose="020B0604020202020204" pitchFamily="34" charset="0"/>
                <a:cs typeface="Arial" panose="020B0604020202020204" pitchFamily="34" charset="0"/>
              </a:rPr>
              <a:t> mot </a:t>
            </a:r>
            <a:r>
              <a:rPr lang="en-GB" sz="825" dirty="0" err="1">
                <a:solidFill>
                  <a:srgbClr val="003663"/>
                </a:solidFill>
                <a:latin typeface="Arial" panose="020B0604020202020204" pitchFamily="34" charset="0"/>
                <a:cs typeface="Arial" panose="020B0604020202020204" pitchFamily="34" charset="0"/>
              </a:rPr>
              <a:t>välfärds</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och</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skattesystemet</a:t>
            </a:r>
            <a:r>
              <a:rPr lang="en-GB" sz="825" dirty="0">
                <a:solidFill>
                  <a:srgbClr val="003663"/>
                </a:solidFill>
                <a:latin typeface="Arial" panose="020B0604020202020204" pitchFamily="34" charset="0"/>
                <a:cs typeface="Arial" panose="020B0604020202020204" pitchFamily="34" charset="0"/>
              </a:rPr>
              <a:t>. </a:t>
            </a:r>
          </a:p>
        </p:txBody>
      </p:sp>
      <p:grpSp>
        <p:nvGrpSpPr>
          <p:cNvPr id="86" name="Grupp 85">
            <a:extLst>
              <a:ext uri="{FF2B5EF4-FFF2-40B4-BE49-F238E27FC236}">
                <a16:creationId xmlns:a16="http://schemas.microsoft.com/office/drawing/2014/main" id="{D5DDF4FE-AA2B-4378-B774-C8198ED60CC9}"/>
              </a:ext>
            </a:extLst>
          </p:cNvPr>
          <p:cNvGrpSpPr/>
          <p:nvPr/>
        </p:nvGrpSpPr>
        <p:grpSpPr>
          <a:xfrm>
            <a:off x="1844191" y="3857515"/>
            <a:ext cx="1884760" cy="984073"/>
            <a:chOff x="2459747" y="5002978"/>
            <a:chExt cx="2513013" cy="1312097"/>
          </a:xfrm>
        </p:grpSpPr>
        <p:sp>
          <p:nvSpPr>
            <p:cNvPr id="9" name="Freeform 8">
              <a:extLst>
                <a:ext uri="{FF2B5EF4-FFF2-40B4-BE49-F238E27FC236}">
                  <a16:creationId xmlns:a16="http://schemas.microsoft.com/office/drawing/2014/main" id="{5B7A739A-1B96-418C-9DA8-25BCED924689}"/>
                </a:ext>
              </a:extLst>
            </p:cNvPr>
            <p:cNvSpPr>
              <a:spLocks noEditPoints="1"/>
            </p:cNvSpPr>
            <p:nvPr/>
          </p:nvSpPr>
          <p:spPr bwMode="auto">
            <a:xfrm>
              <a:off x="4790197" y="5514975"/>
              <a:ext cx="182563" cy="611188"/>
            </a:xfrm>
            <a:custGeom>
              <a:avLst/>
              <a:gdLst>
                <a:gd name="T0" fmla="*/ 202 w 383"/>
                <a:gd name="T1" fmla="*/ 106 h 1282"/>
                <a:gd name="T2" fmla="*/ 202 w 383"/>
                <a:gd name="T3" fmla="*/ 109 h 1282"/>
                <a:gd name="T4" fmla="*/ 73 w 383"/>
                <a:gd name="T5" fmla="*/ 577 h 1282"/>
                <a:gd name="T6" fmla="*/ 71 w 383"/>
                <a:gd name="T7" fmla="*/ 580 h 1282"/>
                <a:gd name="T8" fmla="*/ 75 w 383"/>
                <a:gd name="T9" fmla="*/ 588 h 1282"/>
                <a:gd name="T10" fmla="*/ 75 w 383"/>
                <a:gd name="T11" fmla="*/ 590 h 1282"/>
                <a:gd name="T12" fmla="*/ 76 w 383"/>
                <a:gd name="T13" fmla="*/ 582 h 1282"/>
                <a:gd name="T14" fmla="*/ 76 w 383"/>
                <a:gd name="T15" fmla="*/ 582 h 1282"/>
                <a:gd name="T16" fmla="*/ 373 w 383"/>
                <a:gd name="T17" fmla="*/ 354 h 1282"/>
                <a:gd name="T18" fmla="*/ 369 w 383"/>
                <a:gd name="T19" fmla="*/ 305 h 1282"/>
                <a:gd name="T20" fmla="*/ 353 w 383"/>
                <a:gd name="T21" fmla="*/ 269 h 1282"/>
                <a:gd name="T22" fmla="*/ 318 w 383"/>
                <a:gd name="T23" fmla="*/ 247 h 1282"/>
                <a:gd name="T24" fmla="*/ 271 w 383"/>
                <a:gd name="T25" fmla="*/ 212 h 1282"/>
                <a:gd name="T26" fmla="*/ 321 w 383"/>
                <a:gd name="T27" fmla="*/ 117 h 1282"/>
                <a:gd name="T28" fmla="*/ 324 w 383"/>
                <a:gd name="T29" fmla="*/ 31 h 1282"/>
                <a:gd name="T30" fmla="*/ 294 w 383"/>
                <a:gd name="T31" fmla="*/ 8 h 1282"/>
                <a:gd name="T32" fmla="*/ 238 w 383"/>
                <a:gd name="T33" fmla="*/ 15 h 1282"/>
                <a:gd name="T34" fmla="*/ 162 w 383"/>
                <a:gd name="T35" fmla="*/ 182 h 1282"/>
                <a:gd name="T36" fmla="*/ 99 w 383"/>
                <a:gd name="T37" fmla="*/ 205 h 1282"/>
                <a:gd name="T38" fmla="*/ 53 w 383"/>
                <a:gd name="T39" fmla="*/ 334 h 1282"/>
                <a:gd name="T40" fmla="*/ 81 w 383"/>
                <a:gd name="T41" fmla="*/ 460 h 1282"/>
                <a:gd name="T42" fmla="*/ 70 w 383"/>
                <a:gd name="T43" fmla="*/ 577 h 1282"/>
                <a:gd name="T44" fmla="*/ 61 w 383"/>
                <a:gd name="T45" fmla="*/ 626 h 1282"/>
                <a:gd name="T46" fmla="*/ 56 w 383"/>
                <a:gd name="T47" fmla="*/ 646 h 1282"/>
                <a:gd name="T48" fmla="*/ 56 w 383"/>
                <a:gd name="T49" fmla="*/ 648 h 1282"/>
                <a:gd name="T50" fmla="*/ 58 w 383"/>
                <a:gd name="T51" fmla="*/ 694 h 1282"/>
                <a:gd name="T52" fmla="*/ 50 w 383"/>
                <a:gd name="T53" fmla="*/ 802 h 1282"/>
                <a:gd name="T54" fmla="*/ 53 w 383"/>
                <a:gd name="T55" fmla="*/ 849 h 1282"/>
                <a:gd name="T56" fmla="*/ 51 w 383"/>
                <a:gd name="T57" fmla="*/ 929 h 1282"/>
                <a:gd name="T58" fmla="*/ 44 w 383"/>
                <a:gd name="T59" fmla="*/ 982 h 1282"/>
                <a:gd name="T60" fmla="*/ 42 w 383"/>
                <a:gd name="T61" fmla="*/ 1089 h 1282"/>
                <a:gd name="T62" fmla="*/ 40 w 383"/>
                <a:gd name="T63" fmla="*/ 1130 h 1282"/>
                <a:gd name="T64" fmla="*/ 23 w 383"/>
                <a:gd name="T65" fmla="*/ 1174 h 1282"/>
                <a:gd name="T66" fmla="*/ 4 w 383"/>
                <a:gd name="T67" fmla="*/ 1250 h 1282"/>
                <a:gd name="T68" fmla="*/ 3 w 383"/>
                <a:gd name="T69" fmla="*/ 1274 h 1282"/>
                <a:gd name="T70" fmla="*/ 71 w 383"/>
                <a:gd name="T71" fmla="*/ 1275 h 1282"/>
                <a:gd name="T72" fmla="*/ 101 w 383"/>
                <a:gd name="T73" fmla="*/ 1227 h 1282"/>
                <a:gd name="T74" fmla="*/ 124 w 383"/>
                <a:gd name="T75" fmla="*/ 1185 h 1282"/>
                <a:gd name="T76" fmla="*/ 123 w 383"/>
                <a:gd name="T77" fmla="*/ 1136 h 1282"/>
                <a:gd name="T78" fmla="*/ 149 w 383"/>
                <a:gd name="T79" fmla="*/ 1014 h 1282"/>
                <a:gd name="T80" fmla="*/ 172 w 383"/>
                <a:gd name="T81" fmla="*/ 936 h 1282"/>
                <a:gd name="T82" fmla="*/ 216 w 383"/>
                <a:gd name="T83" fmla="*/ 932 h 1282"/>
                <a:gd name="T84" fmla="*/ 212 w 383"/>
                <a:gd name="T85" fmla="*/ 979 h 1282"/>
                <a:gd name="T86" fmla="*/ 197 w 383"/>
                <a:gd name="T87" fmla="*/ 1091 h 1282"/>
                <a:gd name="T88" fmla="*/ 186 w 383"/>
                <a:gd name="T89" fmla="*/ 1150 h 1282"/>
                <a:gd name="T90" fmla="*/ 205 w 383"/>
                <a:gd name="T91" fmla="*/ 1191 h 1282"/>
                <a:gd name="T92" fmla="*/ 204 w 383"/>
                <a:gd name="T93" fmla="*/ 1202 h 1282"/>
                <a:gd name="T94" fmla="*/ 206 w 383"/>
                <a:gd name="T95" fmla="*/ 1213 h 1282"/>
                <a:gd name="T96" fmla="*/ 217 w 383"/>
                <a:gd name="T97" fmla="*/ 1224 h 1282"/>
                <a:gd name="T98" fmla="*/ 249 w 383"/>
                <a:gd name="T99" fmla="*/ 1243 h 1282"/>
                <a:gd name="T100" fmla="*/ 278 w 383"/>
                <a:gd name="T101" fmla="*/ 1255 h 1282"/>
                <a:gd name="T102" fmla="*/ 326 w 383"/>
                <a:gd name="T103" fmla="*/ 1245 h 1282"/>
                <a:gd name="T104" fmla="*/ 302 w 383"/>
                <a:gd name="T105" fmla="*/ 1203 h 1282"/>
                <a:gd name="T106" fmla="*/ 292 w 383"/>
                <a:gd name="T107" fmla="*/ 1165 h 1282"/>
                <a:gd name="T108" fmla="*/ 303 w 383"/>
                <a:gd name="T109" fmla="*/ 1112 h 1282"/>
                <a:gd name="T110" fmla="*/ 311 w 383"/>
                <a:gd name="T111" fmla="*/ 986 h 1282"/>
                <a:gd name="T112" fmla="*/ 317 w 383"/>
                <a:gd name="T113" fmla="*/ 930 h 1282"/>
                <a:gd name="T114" fmla="*/ 333 w 383"/>
                <a:gd name="T115" fmla="*/ 844 h 1282"/>
                <a:gd name="T116" fmla="*/ 351 w 383"/>
                <a:gd name="T117" fmla="*/ 670 h 1282"/>
                <a:gd name="T118" fmla="*/ 334 w 383"/>
                <a:gd name="T119" fmla="*/ 522 h 1282"/>
                <a:gd name="T120" fmla="*/ 375 w 383"/>
                <a:gd name="T121" fmla="*/ 454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3" h="1282">
                  <a:moveTo>
                    <a:pt x="202" y="109"/>
                  </a:moveTo>
                  <a:lnTo>
                    <a:pt x="202" y="109"/>
                  </a:lnTo>
                  <a:cubicBezTo>
                    <a:pt x="202" y="108"/>
                    <a:pt x="203" y="108"/>
                    <a:pt x="202" y="106"/>
                  </a:cubicBezTo>
                  <a:cubicBezTo>
                    <a:pt x="203" y="106"/>
                    <a:pt x="203" y="107"/>
                    <a:pt x="204" y="108"/>
                  </a:cubicBezTo>
                  <a:cubicBezTo>
                    <a:pt x="207" y="111"/>
                    <a:pt x="209" y="113"/>
                    <a:pt x="209" y="113"/>
                  </a:cubicBezTo>
                  <a:cubicBezTo>
                    <a:pt x="205" y="112"/>
                    <a:pt x="204" y="110"/>
                    <a:pt x="202" y="109"/>
                  </a:cubicBezTo>
                  <a:close/>
                  <a:moveTo>
                    <a:pt x="71" y="576"/>
                  </a:moveTo>
                  <a:lnTo>
                    <a:pt x="71" y="576"/>
                  </a:lnTo>
                  <a:cubicBezTo>
                    <a:pt x="73" y="575"/>
                    <a:pt x="71" y="578"/>
                    <a:pt x="73" y="577"/>
                  </a:cubicBezTo>
                  <a:cubicBezTo>
                    <a:pt x="72" y="578"/>
                    <a:pt x="71" y="579"/>
                    <a:pt x="72" y="580"/>
                  </a:cubicBezTo>
                  <a:cubicBezTo>
                    <a:pt x="72" y="581"/>
                    <a:pt x="72" y="580"/>
                    <a:pt x="72" y="579"/>
                  </a:cubicBezTo>
                  <a:cubicBezTo>
                    <a:pt x="71" y="579"/>
                    <a:pt x="71" y="579"/>
                    <a:pt x="71" y="580"/>
                  </a:cubicBezTo>
                  <a:cubicBezTo>
                    <a:pt x="69" y="579"/>
                    <a:pt x="73" y="577"/>
                    <a:pt x="71" y="576"/>
                  </a:cubicBezTo>
                  <a:close/>
                  <a:moveTo>
                    <a:pt x="75" y="588"/>
                  </a:moveTo>
                  <a:lnTo>
                    <a:pt x="75" y="588"/>
                  </a:lnTo>
                  <a:cubicBezTo>
                    <a:pt x="75" y="588"/>
                    <a:pt x="75" y="588"/>
                    <a:pt x="76" y="588"/>
                  </a:cubicBezTo>
                  <a:cubicBezTo>
                    <a:pt x="76" y="589"/>
                    <a:pt x="76" y="590"/>
                    <a:pt x="76" y="590"/>
                  </a:cubicBezTo>
                  <a:cubicBezTo>
                    <a:pt x="75" y="590"/>
                    <a:pt x="75" y="590"/>
                    <a:pt x="75" y="590"/>
                  </a:cubicBezTo>
                  <a:cubicBezTo>
                    <a:pt x="75" y="590"/>
                    <a:pt x="76" y="589"/>
                    <a:pt x="75" y="588"/>
                  </a:cubicBezTo>
                  <a:close/>
                  <a:moveTo>
                    <a:pt x="76" y="582"/>
                  </a:moveTo>
                  <a:lnTo>
                    <a:pt x="76" y="582"/>
                  </a:lnTo>
                  <a:lnTo>
                    <a:pt x="76" y="583"/>
                  </a:lnTo>
                  <a:cubicBezTo>
                    <a:pt x="76" y="583"/>
                    <a:pt x="75" y="582"/>
                    <a:pt x="75" y="582"/>
                  </a:cubicBezTo>
                  <a:cubicBezTo>
                    <a:pt x="76" y="582"/>
                    <a:pt x="76" y="582"/>
                    <a:pt x="76" y="582"/>
                  </a:cubicBezTo>
                  <a:close/>
                  <a:moveTo>
                    <a:pt x="381" y="387"/>
                  </a:moveTo>
                  <a:lnTo>
                    <a:pt x="381" y="387"/>
                  </a:lnTo>
                  <a:cubicBezTo>
                    <a:pt x="380" y="375"/>
                    <a:pt x="374" y="365"/>
                    <a:pt x="373" y="354"/>
                  </a:cubicBezTo>
                  <a:cubicBezTo>
                    <a:pt x="373" y="348"/>
                    <a:pt x="375" y="343"/>
                    <a:pt x="374" y="337"/>
                  </a:cubicBezTo>
                  <a:cubicBezTo>
                    <a:pt x="373" y="333"/>
                    <a:pt x="369" y="328"/>
                    <a:pt x="368" y="322"/>
                  </a:cubicBezTo>
                  <a:cubicBezTo>
                    <a:pt x="367" y="317"/>
                    <a:pt x="369" y="310"/>
                    <a:pt x="369" y="305"/>
                  </a:cubicBezTo>
                  <a:cubicBezTo>
                    <a:pt x="368" y="302"/>
                    <a:pt x="366" y="300"/>
                    <a:pt x="365" y="297"/>
                  </a:cubicBezTo>
                  <a:cubicBezTo>
                    <a:pt x="363" y="291"/>
                    <a:pt x="363" y="285"/>
                    <a:pt x="361" y="281"/>
                  </a:cubicBezTo>
                  <a:cubicBezTo>
                    <a:pt x="365" y="272"/>
                    <a:pt x="358" y="272"/>
                    <a:pt x="353" y="269"/>
                  </a:cubicBezTo>
                  <a:cubicBezTo>
                    <a:pt x="347" y="265"/>
                    <a:pt x="341" y="256"/>
                    <a:pt x="337" y="254"/>
                  </a:cubicBezTo>
                  <a:cubicBezTo>
                    <a:pt x="335" y="254"/>
                    <a:pt x="334" y="253"/>
                    <a:pt x="332" y="254"/>
                  </a:cubicBezTo>
                  <a:cubicBezTo>
                    <a:pt x="328" y="250"/>
                    <a:pt x="325" y="247"/>
                    <a:pt x="318" y="247"/>
                  </a:cubicBezTo>
                  <a:cubicBezTo>
                    <a:pt x="309" y="241"/>
                    <a:pt x="297" y="237"/>
                    <a:pt x="289" y="227"/>
                  </a:cubicBezTo>
                  <a:cubicBezTo>
                    <a:pt x="284" y="223"/>
                    <a:pt x="282" y="216"/>
                    <a:pt x="277" y="213"/>
                  </a:cubicBezTo>
                  <a:cubicBezTo>
                    <a:pt x="275" y="212"/>
                    <a:pt x="273" y="213"/>
                    <a:pt x="271" y="212"/>
                  </a:cubicBezTo>
                  <a:cubicBezTo>
                    <a:pt x="264" y="205"/>
                    <a:pt x="271" y="193"/>
                    <a:pt x="273" y="184"/>
                  </a:cubicBezTo>
                  <a:cubicBezTo>
                    <a:pt x="298" y="172"/>
                    <a:pt x="309" y="145"/>
                    <a:pt x="322" y="120"/>
                  </a:cubicBezTo>
                  <a:cubicBezTo>
                    <a:pt x="321" y="120"/>
                    <a:pt x="321" y="119"/>
                    <a:pt x="321" y="117"/>
                  </a:cubicBezTo>
                  <a:cubicBezTo>
                    <a:pt x="326" y="109"/>
                    <a:pt x="330" y="99"/>
                    <a:pt x="337" y="92"/>
                  </a:cubicBezTo>
                  <a:cubicBezTo>
                    <a:pt x="340" y="83"/>
                    <a:pt x="338" y="73"/>
                    <a:pt x="339" y="64"/>
                  </a:cubicBezTo>
                  <a:cubicBezTo>
                    <a:pt x="336" y="52"/>
                    <a:pt x="331" y="41"/>
                    <a:pt x="324" y="31"/>
                  </a:cubicBezTo>
                  <a:cubicBezTo>
                    <a:pt x="320" y="27"/>
                    <a:pt x="318" y="19"/>
                    <a:pt x="311" y="18"/>
                  </a:cubicBezTo>
                  <a:cubicBezTo>
                    <a:pt x="313" y="17"/>
                    <a:pt x="310" y="17"/>
                    <a:pt x="310" y="15"/>
                  </a:cubicBezTo>
                  <a:cubicBezTo>
                    <a:pt x="305" y="12"/>
                    <a:pt x="298" y="10"/>
                    <a:pt x="294" y="8"/>
                  </a:cubicBezTo>
                  <a:cubicBezTo>
                    <a:pt x="279" y="0"/>
                    <a:pt x="258" y="9"/>
                    <a:pt x="245" y="11"/>
                  </a:cubicBezTo>
                  <a:cubicBezTo>
                    <a:pt x="244" y="13"/>
                    <a:pt x="243" y="13"/>
                    <a:pt x="243" y="14"/>
                  </a:cubicBezTo>
                  <a:cubicBezTo>
                    <a:pt x="242" y="12"/>
                    <a:pt x="240" y="16"/>
                    <a:pt x="238" y="15"/>
                  </a:cubicBezTo>
                  <a:cubicBezTo>
                    <a:pt x="221" y="30"/>
                    <a:pt x="216" y="49"/>
                    <a:pt x="207" y="67"/>
                  </a:cubicBezTo>
                  <a:cubicBezTo>
                    <a:pt x="185" y="69"/>
                    <a:pt x="194" y="107"/>
                    <a:pt x="204" y="116"/>
                  </a:cubicBezTo>
                  <a:cubicBezTo>
                    <a:pt x="200" y="147"/>
                    <a:pt x="189" y="173"/>
                    <a:pt x="162" y="182"/>
                  </a:cubicBezTo>
                  <a:cubicBezTo>
                    <a:pt x="160" y="182"/>
                    <a:pt x="160" y="180"/>
                    <a:pt x="158" y="182"/>
                  </a:cubicBezTo>
                  <a:cubicBezTo>
                    <a:pt x="140" y="188"/>
                    <a:pt x="126" y="200"/>
                    <a:pt x="103" y="202"/>
                  </a:cubicBezTo>
                  <a:cubicBezTo>
                    <a:pt x="101" y="203"/>
                    <a:pt x="101" y="205"/>
                    <a:pt x="99" y="205"/>
                  </a:cubicBezTo>
                  <a:cubicBezTo>
                    <a:pt x="74" y="210"/>
                    <a:pt x="57" y="227"/>
                    <a:pt x="55" y="255"/>
                  </a:cubicBezTo>
                  <a:cubicBezTo>
                    <a:pt x="53" y="279"/>
                    <a:pt x="54" y="298"/>
                    <a:pt x="53" y="320"/>
                  </a:cubicBezTo>
                  <a:cubicBezTo>
                    <a:pt x="53" y="325"/>
                    <a:pt x="53" y="330"/>
                    <a:pt x="53" y="334"/>
                  </a:cubicBezTo>
                  <a:cubicBezTo>
                    <a:pt x="55" y="349"/>
                    <a:pt x="57" y="367"/>
                    <a:pt x="60" y="383"/>
                  </a:cubicBezTo>
                  <a:cubicBezTo>
                    <a:pt x="64" y="407"/>
                    <a:pt x="67" y="436"/>
                    <a:pt x="79" y="452"/>
                  </a:cubicBezTo>
                  <a:cubicBezTo>
                    <a:pt x="80" y="455"/>
                    <a:pt x="80" y="458"/>
                    <a:pt x="81" y="460"/>
                  </a:cubicBezTo>
                  <a:cubicBezTo>
                    <a:pt x="77" y="480"/>
                    <a:pt x="71" y="508"/>
                    <a:pt x="70" y="531"/>
                  </a:cubicBezTo>
                  <a:cubicBezTo>
                    <a:pt x="69" y="544"/>
                    <a:pt x="71" y="560"/>
                    <a:pt x="69" y="566"/>
                  </a:cubicBezTo>
                  <a:cubicBezTo>
                    <a:pt x="69" y="569"/>
                    <a:pt x="70" y="573"/>
                    <a:pt x="70" y="577"/>
                  </a:cubicBezTo>
                  <a:cubicBezTo>
                    <a:pt x="69" y="592"/>
                    <a:pt x="64" y="611"/>
                    <a:pt x="64" y="621"/>
                  </a:cubicBezTo>
                  <a:cubicBezTo>
                    <a:pt x="64" y="622"/>
                    <a:pt x="63" y="622"/>
                    <a:pt x="63" y="623"/>
                  </a:cubicBezTo>
                  <a:cubicBezTo>
                    <a:pt x="62" y="623"/>
                    <a:pt x="62" y="625"/>
                    <a:pt x="61" y="626"/>
                  </a:cubicBezTo>
                  <a:cubicBezTo>
                    <a:pt x="61" y="627"/>
                    <a:pt x="62" y="627"/>
                    <a:pt x="62" y="628"/>
                  </a:cubicBezTo>
                  <a:cubicBezTo>
                    <a:pt x="61" y="630"/>
                    <a:pt x="61" y="631"/>
                    <a:pt x="60" y="634"/>
                  </a:cubicBezTo>
                  <a:cubicBezTo>
                    <a:pt x="58" y="637"/>
                    <a:pt x="57" y="642"/>
                    <a:pt x="56" y="646"/>
                  </a:cubicBezTo>
                  <a:cubicBezTo>
                    <a:pt x="57" y="647"/>
                    <a:pt x="57" y="646"/>
                    <a:pt x="57" y="647"/>
                  </a:cubicBezTo>
                  <a:cubicBezTo>
                    <a:pt x="57" y="647"/>
                    <a:pt x="57" y="647"/>
                    <a:pt x="57" y="648"/>
                  </a:cubicBezTo>
                  <a:cubicBezTo>
                    <a:pt x="56" y="648"/>
                    <a:pt x="56" y="648"/>
                    <a:pt x="56" y="648"/>
                  </a:cubicBezTo>
                  <a:cubicBezTo>
                    <a:pt x="55" y="649"/>
                    <a:pt x="55" y="651"/>
                    <a:pt x="56" y="652"/>
                  </a:cubicBezTo>
                  <a:cubicBezTo>
                    <a:pt x="51" y="671"/>
                    <a:pt x="48" y="688"/>
                    <a:pt x="48" y="688"/>
                  </a:cubicBezTo>
                  <a:lnTo>
                    <a:pt x="58" y="694"/>
                  </a:lnTo>
                  <a:cubicBezTo>
                    <a:pt x="60" y="695"/>
                    <a:pt x="62" y="697"/>
                    <a:pt x="63" y="699"/>
                  </a:cubicBezTo>
                  <a:cubicBezTo>
                    <a:pt x="61" y="715"/>
                    <a:pt x="62" y="730"/>
                    <a:pt x="61" y="747"/>
                  </a:cubicBezTo>
                  <a:cubicBezTo>
                    <a:pt x="59" y="767"/>
                    <a:pt x="47" y="782"/>
                    <a:pt x="50" y="802"/>
                  </a:cubicBezTo>
                  <a:cubicBezTo>
                    <a:pt x="50" y="807"/>
                    <a:pt x="53" y="812"/>
                    <a:pt x="53" y="817"/>
                  </a:cubicBezTo>
                  <a:cubicBezTo>
                    <a:pt x="53" y="819"/>
                    <a:pt x="51" y="821"/>
                    <a:pt x="51" y="823"/>
                  </a:cubicBezTo>
                  <a:cubicBezTo>
                    <a:pt x="50" y="831"/>
                    <a:pt x="53" y="840"/>
                    <a:pt x="53" y="849"/>
                  </a:cubicBezTo>
                  <a:cubicBezTo>
                    <a:pt x="54" y="866"/>
                    <a:pt x="47" y="883"/>
                    <a:pt x="49" y="902"/>
                  </a:cubicBezTo>
                  <a:cubicBezTo>
                    <a:pt x="48" y="904"/>
                    <a:pt x="45" y="905"/>
                    <a:pt x="44" y="907"/>
                  </a:cubicBezTo>
                  <a:cubicBezTo>
                    <a:pt x="46" y="914"/>
                    <a:pt x="48" y="922"/>
                    <a:pt x="51" y="929"/>
                  </a:cubicBezTo>
                  <a:cubicBezTo>
                    <a:pt x="47" y="935"/>
                    <a:pt x="46" y="949"/>
                    <a:pt x="50" y="957"/>
                  </a:cubicBezTo>
                  <a:cubicBezTo>
                    <a:pt x="50" y="963"/>
                    <a:pt x="45" y="969"/>
                    <a:pt x="44" y="974"/>
                  </a:cubicBezTo>
                  <a:cubicBezTo>
                    <a:pt x="44" y="977"/>
                    <a:pt x="45" y="980"/>
                    <a:pt x="44" y="982"/>
                  </a:cubicBezTo>
                  <a:cubicBezTo>
                    <a:pt x="43" y="991"/>
                    <a:pt x="35" y="999"/>
                    <a:pt x="40" y="1010"/>
                  </a:cubicBezTo>
                  <a:cubicBezTo>
                    <a:pt x="37" y="1015"/>
                    <a:pt x="35" y="1018"/>
                    <a:pt x="35" y="1026"/>
                  </a:cubicBezTo>
                  <a:cubicBezTo>
                    <a:pt x="34" y="1046"/>
                    <a:pt x="37" y="1074"/>
                    <a:pt x="42" y="1089"/>
                  </a:cubicBezTo>
                  <a:cubicBezTo>
                    <a:pt x="43" y="1092"/>
                    <a:pt x="46" y="1094"/>
                    <a:pt x="46" y="1097"/>
                  </a:cubicBezTo>
                  <a:cubicBezTo>
                    <a:pt x="46" y="1101"/>
                    <a:pt x="44" y="1107"/>
                    <a:pt x="42" y="1113"/>
                  </a:cubicBezTo>
                  <a:cubicBezTo>
                    <a:pt x="41" y="1119"/>
                    <a:pt x="41" y="1126"/>
                    <a:pt x="40" y="1130"/>
                  </a:cubicBezTo>
                  <a:cubicBezTo>
                    <a:pt x="39" y="1137"/>
                    <a:pt x="31" y="1145"/>
                    <a:pt x="38" y="1153"/>
                  </a:cubicBezTo>
                  <a:cubicBezTo>
                    <a:pt x="35" y="1156"/>
                    <a:pt x="33" y="1156"/>
                    <a:pt x="28" y="1155"/>
                  </a:cubicBezTo>
                  <a:cubicBezTo>
                    <a:pt x="21" y="1157"/>
                    <a:pt x="20" y="1167"/>
                    <a:pt x="23" y="1174"/>
                  </a:cubicBezTo>
                  <a:cubicBezTo>
                    <a:pt x="17" y="1187"/>
                    <a:pt x="30" y="1194"/>
                    <a:pt x="32" y="1206"/>
                  </a:cubicBezTo>
                  <a:cubicBezTo>
                    <a:pt x="31" y="1210"/>
                    <a:pt x="28" y="1216"/>
                    <a:pt x="25" y="1221"/>
                  </a:cubicBezTo>
                  <a:cubicBezTo>
                    <a:pt x="17" y="1230"/>
                    <a:pt x="7" y="1238"/>
                    <a:pt x="4" y="1250"/>
                  </a:cubicBezTo>
                  <a:cubicBezTo>
                    <a:pt x="4" y="1250"/>
                    <a:pt x="4" y="1251"/>
                    <a:pt x="4" y="1251"/>
                  </a:cubicBezTo>
                  <a:cubicBezTo>
                    <a:pt x="0" y="1255"/>
                    <a:pt x="2" y="1268"/>
                    <a:pt x="3" y="1274"/>
                  </a:cubicBezTo>
                  <a:cubicBezTo>
                    <a:pt x="3" y="1274"/>
                    <a:pt x="3" y="1274"/>
                    <a:pt x="3" y="1274"/>
                  </a:cubicBezTo>
                  <a:cubicBezTo>
                    <a:pt x="3" y="1275"/>
                    <a:pt x="3" y="1276"/>
                    <a:pt x="4" y="1277"/>
                  </a:cubicBezTo>
                  <a:cubicBezTo>
                    <a:pt x="13" y="1278"/>
                    <a:pt x="50" y="1282"/>
                    <a:pt x="61" y="1280"/>
                  </a:cubicBezTo>
                  <a:cubicBezTo>
                    <a:pt x="65" y="1278"/>
                    <a:pt x="68" y="1277"/>
                    <a:pt x="71" y="1275"/>
                  </a:cubicBezTo>
                  <a:cubicBezTo>
                    <a:pt x="75" y="1272"/>
                    <a:pt x="78" y="1268"/>
                    <a:pt x="79" y="1264"/>
                  </a:cubicBezTo>
                  <a:cubicBezTo>
                    <a:pt x="81" y="1257"/>
                    <a:pt x="95" y="1230"/>
                    <a:pt x="103" y="1227"/>
                  </a:cubicBezTo>
                  <a:cubicBezTo>
                    <a:pt x="102" y="1227"/>
                    <a:pt x="102" y="1227"/>
                    <a:pt x="101" y="1227"/>
                  </a:cubicBezTo>
                  <a:cubicBezTo>
                    <a:pt x="102" y="1223"/>
                    <a:pt x="103" y="1218"/>
                    <a:pt x="101" y="1216"/>
                  </a:cubicBezTo>
                  <a:cubicBezTo>
                    <a:pt x="109" y="1214"/>
                    <a:pt x="110" y="1206"/>
                    <a:pt x="114" y="1199"/>
                  </a:cubicBezTo>
                  <a:cubicBezTo>
                    <a:pt x="117" y="1193"/>
                    <a:pt x="122" y="1190"/>
                    <a:pt x="124" y="1185"/>
                  </a:cubicBezTo>
                  <a:cubicBezTo>
                    <a:pt x="127" y="1179"/>
                    <a:pt x="129" y="1171"/>
                    <a:pt x="129" y="1164"/>
                  </a:cubicBezTo>
                  <a:cubicBezTo>
                    <a:pt x="129" y="1152"/>
                    <a:pt x="113" y="1156"/>
                    <a:pt x="104" y="1152"/>
                  </a:cubicBezTo>
                  <a:cubicBezTo>
                    <a:pt x="108" y="1143"/>
                    <a:pt x="118" y="1143"/>
                    <a:pt x="123" y="1136"/>
                  </a:cubicBezTo>
                  <a:cubicBezTo>
                    <a:pt x="130" y="1127"/>
                    <a:pt x="133" y="1114"/>
                    <a:pt x="136" y="1101"/>
                  </a:cubicBezTo>
                  <a:cubicBezTo>
                    <a:pt x="139" y="1087"/>
                    <a:pt x="142" y="1073"/>
                    <a:pt x="143" y="1059"/>
                  </a:cubicBezTo>
                  <a:cubicBezTo>
                    <a:pt x="144" y="1042"/>
                    <a:pt x="147" y="1027"/>
                    <a:pt x="149" y="1014"/>
                  </a:cubicBezTo>
                  <a:cubicBezTo>
                    <a:pt x="149" y="1010"/>
                    <a:pt x="148" y="1006"/>
                    <a:pt x="149" y="1003"/>
                  </a:cubicBezTo>
                  <a:cubicBezTo>
                    <a:pt x="150" y="998"/>
                    <a:pt x="154" y="992"/>
                    <a:pt x="156" y="987"/>
                  </a:cubicBezTo>
                  <a:cubicBezTo>
                    <a:pt x="163" y="972"/>
                    <a:pt x="167" y="953"/>
                    <a:pt x="172" y="936"/>
                  </a:cubicBezTo>
                  <a:cubicBezTo>
                    <a:pt x="179" y="914"/>
                    <a:pt x="192" y="894"/>
                    <a:pt x="197" y="871"/>
                  </a:cubicBezTo>
                  <a:cubicBezTo>
                    <a:pt x="200" y="889"/>
                    <a:pt x="206" y="901"/>
                    <a:pt x="215" y="912"/>
                  </a:cubicBezTo>
                  <a:cubicBezTo>
                    <a:pt x="211" y="920"/>
                    <a:pt x="216" y="925"/>
                    <a:pt x="216" y="932"/>
                  </a:cubicBezTo>
                  <a:cubicBezTo>
                    <a:pt x="217" y="939"/>
                    <a:pt x="213" y="946"/>
                    <a:pt x="212" y="953"/>
                  </a:cubicBezTo>
                  <a:cubicBezTo>
                    <a:pt x="212" y="959"/>
                    <a:pt x="214" y="965"/>
                    <a:pt x="213" y="971"/>
                  </a:cubicBezTo>
                  <a:cubicBezTo>
                    <a:pt x="213" y="973"/>
                    <a:pt x="212" y="976"/>
                    <a:pt x="212" y="979"/>
                  </a:cubicBezTo>
                  <a:cubicBezTo>
                    <a:pt x="210" y="992"/>
                    <a:pt x="211" y="1008"/>
                    <a:pt x="212" y="1023"/>
                  </a:cubicBezTo>
                  <a:cubicBezTo>
                    <a:pt x="213" y="1044"/>
                    <a:pt x="217" y="1065"/>
                    <a:pt x="210" y="1078"/>
                  </a:cubicBezTo>
                  <a:cubicBezTo>
                    <a:pt x="208" y="1084"/>
                    <a:pt x="201" y="1085"/>
                    <a:pt x="197" y="1091"/>
                  </a:cubicBezTo>
                  <a:cubicBezTo>
                    <a:pt x="194" y="1094"/>
                    <a:pt x="189" y="1113"/>
                    <a:pt x="190" y="1119"/>
                  </a:cubicBezTo>
                  <a:cubicBezTo>
                    <a:pt x="191" y="1129"/>
                    <a:pt x="202" y="1134"/>
                    <a:pt x="210" y="1137"/>
                  </a:cubicBezTo>
                  <a:cubicBezTo>
                    <a:pt x="201" y="1140"/>
                    <a:pt x="192" y="1143"/>
                    <a:pt x="186" y="1150"/>
                  </a:cubicBezTo>
                  <a:cubicBezTo>
                    <a:pt x="187" y="1159"/>
                    <a:pt x="188" y="1164"/>
                    <a:pt x="192" y="1171"/>
                  </a:cubicBezTo>
                  <a:cubicBezTo>
                    <a:pt x="196" y="1177"/>
                    <a:pt x="204" y="1180"/>
                    <a:pt x="206" y="1185"/>
                  </a:cubicBezTo>
                  <a:cubicBezTo>
                    <a:pt x="207" y="1187"/>
                    <a:pt x="205" y="1190"/>
                    <a:pt x="205" y="1191"/>
                  </a:cubicBezTo>
                  <a:cubicBezTo>
                    <a:pt x="206" y="1194"/>
                    <a:pt x="209" y="1196"/>
                    <a:pt x="207" y="1199"/>
                  </a:cubicBezTo>
                  <a:cubicBezTo>
                    <a:pt x="207" y="1196"/>
                    <a:pt x="204" y="1200"/>
                    <a:pt x="204" y="1201"/>
                  </a:cubicBezTo>
                  <a:cubicBezTo>
                    <a:pt x="204" y="1200"/>
                    <a:pt x="207" y="1202"/>
                    <a:pt x="204" y="1202"/>
                  </a:cubicBezTo>
                  <a:cubicBezTo>
                    <a:pt x="203" y="1204"/>
                    <a:pt x="208" y="1202"/>
                    <a:pt x="208" y="1205"/>
                  </a:cubicBezTo>
                  <a:cubicBezTo>
                    <a:pt x="207" y="1205"/>
                    <a:pt x="207" y="1204"/>
                    <a:pt x="205" y="1204"/>
                  </a:cubicBezTo>
                  <a:cubicBezTo>
                    <a:pt x="206" y="1209"/>
                    <a:pt x="206" y="1208"/>
                    <a:pt x="206" y="1213"/>
                  </a:cubicBezTo>
                  <a:cubicBezTo>
                    <a:pt x="207" y="1213"/>
                    <a:pt x="210" y="1218"/>
                    <a:pt x="208" y="1221"/>
                  </a:cubicBezTo>
                  <a:cubicBezTo>
                    <a:pt x="211" y="1220"/>
                    <a:pt x="211" y="1222"/>
                    <a:pt x="215" y="1221"/>
                  </a:cubicBezTo>
                  <a:cubicBezTo>
                    <a:pt x="215" y="1223"/>
                    <a:pt x="216" y="1223"/>
                    <a:pt x="217" y="1224"/>
                  </a:cubicBezTo>
                  <a:cubicBezTo>
                    <a:pt x="227" y="1226"/>
                    <a:pt x="239" y="1230"/>
                    <a:pt x="247" y="1238"/>
                  </a:cubicBezTo>
                  <a:cubicBezTo>
                    <a:pt x="247" y="1238"/>
                    <a:pt x="247" y="1238"/>
                    <a:pt x="247" y="1239"/>
                  </a:cubicBezTo>
                  <a:lnTo>
                    <a:pt x="249" y="1243"/>
                  </a:lnTo>
                  <a:cubicBezTo>
                    <a:pt x="250" y="1244"/>
                    <a:pt x="251" y="1245"/>
                    <a:pt x="253" y="1246"/>
                  </a:cubicBezTo>
                  <a:cubicBezTo>
                    <a:pt x="258" y="1249"/>
                    <a:pt x="265" y="1254"/>
                    <a:pt x="271" y="1255"/>
                  </a:cubicBezTo>
                  <a:cubicBezTo>
                    <a:pt x="272" y="1255"/>
                    <a:pt x="275" y="1255"/>
                    <a:pt x="278" y="1255"/>
                  </a:cubicBezTo>
                  <a:cubicBezTo>
                    <a:pt x="293" y="1259"/>
                    <a:pt x="310" y="1258"/>
                    <a:pt x="322" y="1253"/>
                  </a:cubicBezTo>
                  <a:cubicBezTo>
                    <a:pt x="324" y="1252"/>
                    <a:pt x="326" y="1251"/>
                    <a:pt x="326" y="1251"/>
                  </a:cubicBezTo>
                  <a:cubicBezTo>
                    <a:pt x="326" y="1249"/>
                    <a:pt x="326" y="1247"/>
                    <a:pt x="326" y="1245"/>
                  </a:cubicBezTo>
                  <a:cubicBezTo>
                    <a:pt x="327" y="1239"/>
                    <a:pt x="326" y="1230"/>
                    <a:pt x="321" y="1221"/>
                  </a:cubicBezTo>
                  <a:cubicBezTo>
                    <a:pt x="321" y="1221"/>
                    <a:pt x="321" y="1221"/>
                    <a:pt x="321" y="1221"/>
                  </a:cubicBezTo>
                  <a:cubicBezTo>
                    <a:pt x="317" y="1214"/>
                    <a:pt x="310" y="1208"/>
                    <a:pt x="302" y="1203"/>
                  </a:cubicBezTo>
                  <a:cubicBezTo>
                    <a:pt x="294" y="1195"/>
                    <a:pt x="286" y="1186"/>
                    <a:pt x="280" y="1180"/>
                  </a:cubicBezTo>
                  <a:cubicBezTo>
                    <a:pt x="280" y="1177"/>
                    <a:pt x="278" y="1175"/>
                    <a:pt x="277" y="1172"/>
                  </a:cubicBezTo>
                  <a:cubicBezTo>
                    <a:pt x="282" y="1169"/>
                    <a:pt x="289" y="1169"/>
                    <a:pt x="292" y="1165"/>
                  </a:cubicBezTo>
                  <a:cubicBezTo>
                    <a:pt x="296" y="1158"/>
                    <a:pt x="293" y="1144"/>
                    <a:pt x="285" y="1141"/>
                  </a:cubicBezTo>
                  <a:cubicBezTo>
                    <a:pt x="282" y="1139"/>
                    <a:pt x="279" y="1141"/>
                    <a:pt x="276" y="1139"/>
                  </a:cubicBezTo>
                  <a:cubicBezTo>
                    <a:pt x="287" y="1134"/>
                    <a:pt x="309" y="1129"/>
                    <a:pt x="303" y="1112"/>
                  </a:cubicBezTo>
                  <a:cubicBezTo>
                    <a:pt x="307" y="1097"/>
                    <a:pt x="306" y="1084"/>
                    <a:pt x="305" y="1070"/>
                  </a:cubicBezTo>
                  <a:cubicBezTo>
                    <a:pt x="305" y="1062"/>
                    <a:pt x="303" y="1053"/>
                    <a:pt x="304" y="1047"/>
                  </a:cubicBezTo>
                  <a:cubicBezTo>
                    <a:pt x="306" y="1026"/>
                    <a:pt x="306" y="1005"/>
                    <a:pt x="311" y="986"/>
                  </a:cubicBezTo>
                  <a:cubicBezTo>
                    <a:pt x="313" y="977"/>
                    <a:pt x="318" y="965"/>
                    <a:pt x="317" y="954"/>
                  </a:cubicBezTo>
                  <a:cubicBezTo>
                    <a:pt x="316" y="948"/>
                    <a:pt x="316" y="946"/>
                    <a:pt x="317" y="940"/>
                  </a:cubicBezTo>
                  <a:cubicBezTo>
                    <a:pt x="318" y="937"/>
                    <a:pt x="317" y="933"/>
                    <a:pt x="317" y="930"/>
                  </a:cubicBezTo>
                  <a:cubicBezTo>
                    <a:pt x="318" y="926"/>
                    <a:pt x="321" y="921"/>
                    <a:pt x="322" y="916"/>
                  </a:cubicBezTo>
                  <a:cubicBezTo>
                    <a:pt x="326" y="901"/>
                    <a:pt x="330" y="884"/>
                    <a:pt x="331" y="867"/>
                  </a:cubicBezTo>
                  <a:cubicBezTo>
                    <a:pt x="332" y="859"/>
                    <a:pt x="332" y="851"/>
                    <a:pt x="333" y="844"/>
                  </a:cubicBezTo>
                  <a:cubicBezTo>
                    <a:pt x="337" y="822"/>
                    <a:pt x="345" y="801"/>
                    <a:pt x="346" y="778"/>
                  </a:cubicBezTo>
                  <a:cubicBezTo>
                    <a:pt x="347" y="749"/>
                    <a:pt x="350" y="721"/>
                    <a:pt x="348" y="690"/>
                  </a:cubicBezTo>
                  <a:cubicBezTo>
                    <a:pt x="354" y="686"/>
                    <a:pt x="359" y="675"/>
                    <a:pt x="351" y="670"/>
                  </a:cubicBezTo>
                  <a:cubicBezTo>
                    <a:pt x="356" y="654"/>
                    <a:pt x="341" y="640"/>
                    <a:pt x="342" y="620"/>
                  </a:cubicBezTo>
                  <a:cubicBezTo>
                    <a:pt x="345" y="617"/>
                    <a:pt x="345" y="605"/>
                    <a:pt x="345" y="597"/>
                  </a:cubicBezTo>
                  <a:cubicBezTo>
                    <a:pt x="343" y="571"/>
                    <a:pt x="340" y="545"/>
                    <a:pt x="334" y="522"/>
                  </a:cubicBezTo>
                  <a:cubicBezTo>
                    <a:pt x="329" y="505"/>
                    <a:pt x="323" y="489"/>
                    <a:pt x="318" y="475"/>
                  </a:cubicBezTo>
                  <a:cubicBezTo>
                    <a:pt x="334" y="475"/>
                    <a:pt x="352" y="480"/>
                    <a:pt x="364" y="474"/>
                  </a:cubicBezTo>
                  <a:cubicBezTo>
                    <a:pt x="370" y="471"/>
                    <a:pt x="372" y="462"/>
                    <a:pt x="375" y="454"/>
                  </a:cubicBezTo>
                  <a:cubicBezTo>
                    <a:pt x="382" y="435"/>
                    <a:pt x="383" y="412"/>
                    <a:pt x="381" y="387"/>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14" name="Freeform 9">
              <a:extLst>
                <a:ext uri="{FF2B5EF4-FFF2-40B4-BE49-F238E27FC236}">
                  <a16:creationId xmlns:a16="http://schemas.microsoft.com/office/drawing/2014/main" id="{470F31DD-5C62-4F8A-A4F2-A753C7C008E9}"/>
                </a:ext>
              </a:extLst>
            </p:cNvPr>
            <p:cNvSpPr>
              <a:spLocks noEditPoints="1"/>
            </p:cNvSpPr>
            <p:nvPr/>
          </p:nvSpPr>
          <p:spPr bwMode="auto">
            <a:xfrm>
              <a:off x="4572710" y="5424488"/>
              <a:ext cx="217488" cy="642938"/>
            </a:xfrm>
            <a:custGeom>
              <a:avLst/>
              <a:gdLst>
                <a:gd name="T0" fmla="*/ 348 w 457"/>
                <a:gd name="T1" fmla="*/ 468 h 1350"/>
                <a:gd name="T2" fmla="*/ 358 w 457"/>
                <a:gd name="T3" fmla="*/ 543 h 1350"/>
                <a:gd name="T4" fmla="*/ 377 w 457"/>
                <a:gd name="T5" fmla="*/ 496 h 1350"/>
                <a:gd name="T6" fmla="*/ 354 w 457"/>
                <a:gd name="T7" fmla="*/ 438 h 1350"/>
                <a:gd name="T8" fmla="*/ 77 w 457"/>
                <a:gd name="T9" fmla="*/ 510 h 1350"/>
                <a:gd name="T10" fmla="*/ 94 w 457"/>
                <a:gd name="T11" fmla="*/ 562 h 1350"/>
                <a:gd name="T12" fmla="*/ 103 w 457"/>
                <a:gd name="T13" fmla="*/ 554 h 1350"/>
                <a:gd name="T14" fmla="*/ 111 w 457"/>
                <a:gd name="T15" fmla="*/ 447 h 1350"/>
                <a:gd name="T16" fmla="*/ 98 w 457"/>
                <a:gd name="T17" fmla="*/ 423 h 1350"/>
                <a:gd name="T18" fmla="*/ 76 w 457"/>
                <a:gd name="T19" fmla="*/ 498 h 1350"/>
                <a:gd name="T20" fmla="*/ 308 w 457"/>
                <a:gd name="T21" fmla="*/ 1269 h 1350"/>
                <a:gd name="T22" fmla="*/ 297 w 457"/>
                <a:gd name="T23" fmla="*/ 1148 h 1350"/>
                <a:gd name="T24" fmla="*/ 286 w 457"/>
                <a:gd name="T25" fmla="*/ 1014 h 1350"/>
                <a:gd name="T26" fmla="*/ 254 w 457"/>
                <a:gd name="T27" fmla="*/ 858 h 1350"/>
                <a:gd name="T28" fmla="*/ 224 w 457"/>
                <a:gd name="T29" fmla="*/ 736 h 1350"/>
                <a:gd name="T30" fmla="*/ 196 w 457"/>
                <a:gd name="T31" fmla="*/ 972 h 1350"/>
                <a:gd name="T32" fmla="*/ 183 w 457"/>
                <a:gd name="T33" fmla="*/ 1162 h 1350"/>
                <a:gd name="T34" fmla="*/ 167 w 457"/>
                <a:gd name="T35" fmla="*/ 1293 h 1350"/>
                <a:gd name="T36" fmla="*/ 64 w 457"/>
                <a:gd name="T37" fmla="*/ 1341 h 1350"/>
                <a:gd name="T38" fmla="*/ 77 w 457"/>
                <a:gd name="T39" fmla="*/ 1284 h 1350"/>
                <a:gd name="T40" fmla="*/ 106 w 457"/>
                <a:gd name="T41" fmla="*/ 1230 h 1350"/>
                <a:gd name="T42" fmla="*/ 101 w 457"/>
                <a:gd name="T43" fmla="*/ 1123 h 1350"/>
                <a:gd name="T44" fmla="*/ 103 w 457"/>
                <a:gd name="T45" fmla="*/ 1015 h 1350"/>
                <a:gd name="T46" fmla="*/ 112 w 457"/>
                <a:gd name="T47" fmla="*/ 960 h 1350"/>
                <a:gd name="T48" fmla="*/ 106 w 457"/>
                <a:gd name="T49" fmla="*/ 911 h 1350"/>
                <a:gd name="T50" fmla="*/ 104 w 457"/>
                <a:gd name="T51" fmla="*/ 660 h 1350"/>
                <a:gd name="T52" fmla="*/ 71 w 457"/>
                <a:gd name="T53" fmla="*/ 622 h 1350"/>
                <a:gd name="T54" fmla="*/ 7 w 457"/>
                <a:gd name="T55" fmla="*/ 495 h 1350"/>
                <a:gd name="T56" fmla="*/ 14 w 457"/>
                <a:gd name="T57" fmla="*/ 436 h 1350"/>
                <a:gd name="T58" fmla="*/ 48 w 457"/>
                <a:gd name="T59" fmla="*/ 334 h 1350"/>
                <a:gd name="T60" fmla="*/ 101 w 457"/>
                <a:gd name="T61" fmla="*/ 235 h 1350"/>
                <a:gd name="T62" fmla="*/ 167 w 457"/>
                <a:gd name="T63" fmla="*/ 219 h 1350"/>
                <a:gd name="T64" fmla="*/ 143 w 457"/>
                <a:gd name="T65" fmla="*/ 113 h 1350"/>
                <a:gd name="T66" fmla="*/ 200 w 457"/>
                <a:gd name="T67" fmla="*/ 0 h 1350"/>
                <a:gd name="T68" fmla="*/ 268 w 457"/>
                <a:gd name="T69" fmla="*/ 16 h 1350"/>
                <a:gd name="T70" fmla="*/ 296 w 457"/>
                <a:gd name="T71" fmla="*/ 72 h 1350"/>
                <a:gd name="T72" fmla="*/ 289 w 457"/>
                <a:gd name="T73" fmla="*/ 107 h 1350"/>
                <a:gd name="T74" fmla="*/ 286 w 457"/>
                <a:gd name="T75" fmla="*/ 138 h 1350"/>
                <a:gd name="T76" fmla="*/ 276 w 457"/>
                <a:gd name="T77" fmla="*/ 164 h 1350"/>
                <a:gd name="T78" fmla="*/ 257 w 457"/>
                <a:gd name="T79" fmla="*/ 188 h 1350"/>
                <a:gd name="T80" fmla="*/ 294 w 457"/>
                <a:gd name="T81" fmla="*/ 221 h 1350"/>
                <a:gd name="T82" fmla="*/ 362 w 457"/>
                <a:gd name="T83" fmla="*/ 256 h 1350"/>
                <a:gd name="T84" fmla="*/ 407 w 457"/>
                <a:gd name="T85" fmla="*/ 341 h 1350"/>
                <a:gd name="T86" fmla="*/ 446 w 457"/>
                <a:gd name="T87" fmla="*/ 449 h 1350"/>
                <a:gd name="T88" fmla="*/ 452 w 457"/>
                <a:gd name="T89" fmla="*/ 513 h 1350"/>
                <a:gd name="T90" fmla="*/ 391 w 457"/>
                <a:gd name="T91" fmla="*/ 606 h 1350"/>
                <a:gd name="T92" fmla="*/ 348 w 457"/>
                <a:gd name="T93" fmla="*/ 658 h 1350"/>
                <a:gd name="T94" fmla="*/ 353 w 457"/>
                <a:gd name="T95" fmla="*/ 819 h 1350"/>
                <a:gd name="T96" fmla="*/ 356 w 457"/>
                <a:gd name="T97" fmla="*/ 958 h 1350"/>
                <a:gd name="T98" fmla="*/ 370 w 457"/>
                <a:gd name="T99" fmla="*/ 1050 h 1350"/>
                <a:gd name="T100" fmla="*/ 379 w 457"/>
                <a:gd name="T101" fmla="*/ 1203 h 1350"/>
                <a:gd name="T102" fmla="*/ 380 w 457"/>
                <a:gd name="T103" fmla="*/ 1253 h 1350"/>
                <a:gd name="T104" fmla="*/ 416 w 457"/>
                <a:gd name="T105" fmla="*/ 1305 h 1350"/>
                <a:gd name="T106" fmla="*/ 352 w 457"/>
                <a:gd name="T107" fmla="*/ 1330 h 1350"/>
                <a:gd name="T108" fmla="*/ 308 w 457"/>
                <a:gd name="T109" fmla="*/ 1276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7" h="1350">
                  <a:moveTo>
                    <a:pt x="354" y="438"/>
                  </a:moveTo>
                  <a:lnTo>
                    <a:pt x="354" y="438"/>
                  </a:lnTo>
                  <a:cubicBezTo>
                    <a:pt x="351" y="450"/>
                    <a:pt x="349" y="459"/>
                    <a:pt x="348" y="468"/>
                  </a:cubicBezTo>
                  <a:cubicBezTo>
                    <a:pt x="347" y="469"/>
                    <a:pt x="348" y="470"/>
                    <a:pt x="348" y="471"/>
                  </a:cubicBezTo>
                  <a:cubicBezTo>
                    <a:pt x="350" y="492"/>
                    <a:pt x="351" y="514"/>
                    <a:pt x="353" y="535"/>
                  </a:cubicBezTo>
                  <a:cubicBezTo>
                    <a:pt x="354" y="538"/>
                    <a:pt x="357" y="540"/>
                    <a:pt x="358" y="543"/>
                  </a:cubicBezTo>
                  <a:cubicBezTo>
                    <a:pt x="360" y="540"/>
                    <a:pt x="363" y="538"/>
                    <a:pt x="363" y="535"/>
                  </a:cubicBezTo>
                  <a:cubicBezTo>
                    <a:pt x="364" y="524"/>
                    <a:pt x="368" y="515"/>
                    <a:pt x="376" y="507"/>
                  </a:cubicBezTo>
                  <a:cubicBezTo>
                    <a:pt x="380" y="504"/>
                    <a:pt x="380" y="500"/>
                    <a:pt x="377" y="496"/>
                  </a:cubicBezTo>
                  <a:cubicBezTo>
                    <a:pt x="376" y="493"/>
                    <a:pt x="377" y="489"/>
                    <a:pt x="377" y="486"/>
                  </a:cubicBezTo>
                  <a:cubicBezTo>
                    <a:pt x="377" y="483"/>
                    <a:pt x="378" y="481"/>
                    <a:pt x="377" y="479"/>
                  </a:cubicBezTo>
                  <a:cubicBezTo>
                    <a:pt x="370" y="466"/>
                    <a:pt x="362" y="453"/>
                    <a:pt x="354" y="438"/>
                  </a:cubicBezTo>
                  <a:close/>
                  <a:moveTo>
                    <a:pt x="79" y="509"/>
                  </a:moveTo>
                  <a:lnTo>
                    <a:pt x="79" y="509"/>
                  </a:lnTo>
                  <a:cubicBezTo>
                    <a:pt x="78" y="509"/>
                    <a:pt x="78" y="509"/>
                    <a:pt x="77" y="510"/>
                  </a:cubicBezTo>
                  <a:cubicBezTo>
                    <a:pt x="79" y="519"/>
                    <a:pt x="81" y="528"/>
                    <a:pt x="84" y="537"/>
                  </a:cubicBezTo>
                  <a:cubicBezTo>
                    <a:pt x="86" y="544"/>
                    <a:pt x="89" y="550"/>
                    <a:pt x="92" y="556"/>
                  </a:cubicBezTo>
                  <a:cubicBezTo>
                    <a:pt x="92" y="558"/>
                    <a:pt x="93" y="560"/>
                    <a:pt x="94" y="562"/>
                  </a:cubicBezTo>
                  <a:cubicBezTo>
                    <a:pt x="95" y="564"/>
                    <a:pt x="98" y="565"/>
                    <a:pt x="99" y="565"/>
                  </a:cubicBezTo>
                  <a:cubicBezTo>
                    <a:pt x="100" y="565"/>
                    <a:pt x="102" y="562"/>
                    <a:pt x="102" y="560"/>
                  </a:cubicBezTo>
                  <a:cubicBezTo>
                    <a:pt x="103" y="558"/>
                    <a:pt x="102" y="556"/>
                    <a:pt x="103" y="554"/>
                  </a:cubicBezTo>
                  <a:cubicBezTo>
                    <a:pt x="109" y="531"/>
                    <a:pt x="113" y="509"/>
                    <a:pt x="111" y="486"/>
                  </a:cubicBezTo>
                  <a:cubicBezTo>
                    <a:pt x="111" y="482"/>
                    <a:pt x="111" y="479"/>
                    <a:pt x="112" y="476"/>
                  </a:cubicBezTo>
                  <a:cubicBezTo>
                    <a:pt x="115" y="466"/>
                    <a:pt x="113" y="456"/>
                    <a:pt x="111" y="447"/>
                  </a:cubicBezTo>
                  <a:cubicBezTo>
                    <a:pt x="110" y="439"/>
                    <a:pt x="108" y="432"/>
                    <a:pt x="106" y="424"/>
                  </a:cubicBezTo>
                  <a:cubicBezTo>
                    <a:pt x="106" y="422"/>
                    <a:pt x="104" y="421"/>
                    <a:pt x="103" y="419"/>
                  </a:cubicBezTo>
                  <a:cubicBezTo>
                    <a:pt x="101" y="421"/>
                    <a:pt x="99" y="422"/>
                    <a:pt x="98" y="423"/>
                  </a:cubicBezTo>
                  <a:cubicBezTo>
                    <a:pt x="97" y="428"/>
                    <a:pt x="95" y="434"/>
                    <a:pt x="94" y="439"/>
                  </a:cubicBezTo>
                  <a:cubicBezTo>
                    <a:pt x="91" y="454"/>
                    <a:pt x="88" y="468"/>
                    <a:pt x="78" y="480"/>
                  </a:cubicBezTo>
                  <a:cubicBezTo>
                    <a:pt x="73" y="486"/>
                    <a:pt x="72" y="492"/>
                    <a:pt x="76" y="498"/>
                  </a:cubicBezTo>
                  <a:cubicBezTo>
                    <a:pt x="78" y="501"/>
                    <a:pt x="78" y="506"/>
                    <a:pt x="79" y="509"/>
                  </a:cubicBezTo>
                  <a:close/>
                  <a:moveTo>
                    <a:pt x="308" y="1269"/>
                  </a:moveTo>
                  <a:lnTo>
                    <a:pt x="308" y="1269"/>
                  </a:lnTo>
                  <a:cubicBezTo>
                    <a:pt x="311" y="1255"/>
                    <a:pt x="308" y="1241"/>
                    <a:pt x="299" y="1229"/>
                  </a:cubicBezTo>
                  <a:cubicBezTo>
                    <a:pt x="293" y="1219"/>
                    <a:pt x="293" y="1208"/>
                    <a:pt x="296" y="1197"/>
                  </a:cubicBezTo>
                  <a:cubicBezTo>
                    <a:pt x="301" y="1181"/>
                    <a:pt x="300" y="1164"/>
                    <a:pt x="297" y="1148"/>
                  </a:cubicBezTo>
                  <a:cubicBezTo>
                    <a:pt x="293" y="1124"/>
                    <a:pt x="289" y="1101"/>
                    <a:pt x="285" y="1077"/>
                  </a:cubicBezTo>
                  <a:cubicBezTo>
                    <a:pt x="285" y="1073"/>
                    <a:pt x="285" y="1068"/>
                    <a:pt x="285" y="1064"/>
                  </a:cubicBezTo>
                  <a:cubicBezTo>
                    <a:pt x="285" y="1048"/>
                    <a:pt x="286" y="1031"/>
                    <a:pt x="286" y="1014"/>
                  </a:cubicBezTo>
                  <a:cubicBezTo>
                    <a:pt x="286" y="997"/>
                    <a:pt x="277" y="983"/>
                    <a:pt x="273" y="967"/>
                  </a:cubicBezTo>
                  <a:cubicBezTo>
                    <a:pt x="271" y="961"/>
                    <a:pt x="270" y="955"/>
                    <a:pt x="269" y="949"/>
                  </a:cubicBezTo>
                  <a:cubicBezTo>
                    <a:pt x="264" y="919"/>
                    <a:pt x="259" y="888"/>
                    <a:pt x="254" y="858"/>
                  </a:cubicBezTo>
                  <a:cubicBezTo>
                    <a:pt x="250" y="833"/>
                    <a:pt x="245" y="807"/>
                    <a:pt x="240" y="782"/>
                  </a:cubicBezTo>
                  <a:cubicBezTo>
                    <a:pt x="237" y="768"/>
                    <a:pt x="233" y="755"/>
                    <a:pt x="229" y="742"/>
                  </a:cubicBezTo>
                  <a:cubicBezTo>
                    <a:pt x="229" y="740"/>
                    <a:pt x="226" y="738"/>
                    <a:pt x="224" y="736"/>
                  </a:cubicBezTo>
                  <a:cubicBezTo>
                    <a:pt x="223" y="738"/>
                    <a:pt x="220" y="741"/>
                    <a:pt x="220" y="743"/>
                  </a:cubicBezTo>
                  <a:cubicBezTo>
                    <a:pt x="214" y="800"/>
                    <a:pt x="209" y="857"/>
                    <a:pt x="204" y="914"/>
                  </a:cubicBezTo>
                  <a:cubicBezTo>
                    <a:pt x="202" y="933"/>
                    <a:pt x="199" y="953"/>
                    <a:pt x="196" y="972"/>
                  </a:cubicBezTo>
                  <a:cubicBezTo>
                    <a:pt x="195" y="987"/>
                    <a:pt x="193" y="1002"/>
                    <a:pt x="193" y="1018"/>
                  </a:cubicBezTo>
                  <a:cubicBezTo>
                    <a:pt x="195" y="1054"/>
                    <a:pt x="192" y="1090"/>
                    <a:pt x="186" y="1126"/>
                  </a:cubicBezTo>
                  <a:cubicBezTo>
                    <a:pt x="184" y="1138"/>
                    <a:pt x="184" y="1150"/>
                    <a:pt x="183" y="1162"/>
                  </a:cubicBezTo>
                  <a:cubicBezTo>
                    <a:pt x="182" y="1180"/>
                    <a:pt x="181" y="1198"/>
                    <a:pt x="179" y="1215"/>
                  </a:cubicBezTo>
                  <a:cubicBezTo>
                    <a:pt x="177" y="1234"/>
                    <a:pt x="174" y="1253"/>
                    <a:pt x="177" y="1272"/>
                  </a:cubicBezTo>
                  <a:cubicBezTo>
                    <a:pt x="180" y="1285"/>
                    <a:pt x="179" y="1287"/>
                    <a:pt x="167" y="1293"/>
                  </a:cubicBezTo>
                  <a:cubicBezTo>
                    <a:pt x="161" y="1296"/>
                    <a:pt x="154" y="1299"/>
                    <a:pt x="148" y="1301"/>
                  </a:cubicBezTo>
                  <a:cubicBezTo>
                    <a:pt x="140" y="1304"/>
                    <a:pt x="135" y="1307"/>
                    <a:pt x="130" y="1314"/>
                  </a:cubicBezTo>
                  <a:cubicBezTo>
                    <a:pt x="113" y="1335"/>
                    <a:pt x="90" y="1342"/>
                    <a:pt x="64" y="1341"/>
                  </a:cubicBezTo>
                  <a:cubicBezTo>
                    <a:pt x="54" y="1341"/>
                    <a:pt x="47" y="1333"/>
                    <a:pt x="45" y="1325"/>
                  </a:cubicBezTo>
                  <a:cubicBezTo>
                    <a:pt x="42" y="1316"/>
                    <a:pt x="47" y="1308"/>
                    <a:pt x="53" y="1302"/>
                  </a:cubicBezTo>
                  <a:cubicBezTo>
                    <a:pt x="61" y="1295"/>
                    <a:pt x="69" y="1290"/>
                    <a:pt x="77" y="1284"/>
                  </a:cubicBezTo>
                  <a:cubicBezTo>
                    <a:pt x="85" y="1277"/>
                    <a:pt x="91" y="1270"/>
                    <a:pt x="91" y="1259"/>
                  </a:cubicBezTo>
                  <a:cubicBezTo>
                    <a:pt x="92" y="1256"/>
                    <a:pt x="94" y="1252"/>
                    <a:pt x="96" y="1249"/>
                  </a:cubicBezTo>
                  <a:cubicBezTo>
                    <a:pt x="99" y="1243"/>
                    <a:pt x="103" y="1237"/>
                    <a:pt x="106" y="1230"/>
                  </a:cubicBezTo>
                  <a:cubicBezTo>
                    <a:pt x="107" y="1228"/>
                    <a:pt x="106" y="1224"/>
                    <a:pt x="105" y="1221"/>
                  </a:cubicBezTo>
                  <a:cubicBezTo>
                    <a:pt x="98" y="1200"/>
                    <a:pt x="92" y="1179"/>
                    <a:pt x="98" y="1156"/>
                  </a:cubicBezTo>
                  <a:cubicBezTo>
                    <a:pt x="100" y="1146"/>
                    <a:pt x="100" y="1134"/>
                    <a:pt x="101" y="1123"/>
                  </a:cubicBezTo>
                  <a:cubicBezTo>
                    <a:pt x="102" y="1092"/>
                    <a:pt x="103" y="1061"/>
                    <a:pt x="104" y="1030"/>
                  </a:cubicBezTo>
                  <a:cubicBezTo>
                    <a:pt x="104" y="1026"/>
                    <a:pt x="104" y="1023"/>
                    <a:pt x="103" y="1019"/>
                  </a:cubicBezTo>
                  <a:cubicBezTo>
                    <a:pt x="103" y="1018"/>
                    <a:pt x="102" y="1016"/>
                    <a:pt x="103" y="1015"/>
                  </a:cubicBezTo>
                  <a:cubicBezTo>
                    <a:pt x="107" y="1007"/>
                    <a:pt x="103" y="1000"/>
                    <a:pt x="101" y="993"/>
                  </a:cubicBezTo>
                  <a:cubicBezTo>
                    <a:pt x="100" y="988"/>
                    <a:pt x="102" y="982"/>
                    <a:pt x="105" y="978"/>
                  </a:cubicBezTo>
                  <a:cubicBezTo>
                    <a:pt x="110" y="973"/>
                    <a:pt x="112" y="967"/>
                    <a:pt x="112" y="960"/>
                  </a:cubicBezTo>
                  <a:cubicBezTo>
                    <a:pt x="112" y="955"/>
                    <a:pt x="113" y="951"/>
                    <a:pt x="112" y="946"/>
                  </a:cubicBezTo>
                  <a:cubicBezTo>
                    <a:pt x="112" y="942"/>
                    <a:pt x="111" y="938"/>
                    <a:pt x="110" y="933"/>
                  </a:cubicBezTo>
                  <a:cubicBezTo>
                    <a:pt x="108" y="926"/>
                    <a:pt x="105" y="918"/>
                    <a:pt x="106" y="911"/>
                  </a:cubicBezTo>
                  <a:cubicBezTo>
                    <a:pt x="114" y="875"/>
                    <a:pt x="110" y="840"/>
                    <a:pt x="105" y="804"/>
                  </a:cubicBezTo>
                  <a:cubicBezTo>
                    <a:pt x="101" y="764"/>
                    <a:pt x="100" y="724"/>
                    <a:pt x="103" y="683"/>
                  </a:cubicBezTo>
                  <a:cubicBezTo>
                    <a:pt x="104" y="675"/>
                    <a:pt x="104" y="668"/>
                    <a:pt x="104" y="660"/>
                  </a:cubicBezTo>
                  <a:cubicBezTo>
                    <a:pt x="104" y="652"/>
                    <a:pt x="101" y="649"/>
                    <a:pt x="93" y="648"/>
                  </a:cubicBezTo>
                  <a:cubicBezTo>
                    <a:pt x="92" y="648"/>
                    <a:pt x="89" y="647"/>
                    <a:pt x="88" y="646"/>
                  </a:cubicBezTo>
                  <a:cubicBezTo>
                    <a:pt x="82" y="638"/>
                    <a:pt x="76" y="630"/>
                    <a:pt x="71" y="622"/>
                  </a:cubicBezTo>
                  <a:cubicBezTo>
                    <a:pt x="65" y="615"/>
                    <a:pt x="60" y="608"/>
                    <a:pt x="55" y="600"/>
                  </a:cubicBezTo>
                  <a:cubicBezTo>
                    <a:pt x="45" y="584"/>
                    <a:pt x="35" y="567"/>
                    <a:pt x="26" y="550"/>
                  </a:cubicBezTo>
                  <a:cubicBezTo>
                    <a:pt x="16" y="532"/>
                    <a:pt x="9" y="515"/>
                    <a:pt x="7" y="495"/>
                  </a:cubicBezTo>
                  <a:cubicBezTo>
                    <a:pt x="6" y="492"/>
                    <a:pt x="5" y="490"/>
                    <a:pt x="4" y="487"/>
                  </a:cubicBezTo>
                  <a:cubicBezTo>
                    <a:pt x="0" y="479"/>
                    <a:pt x="1" y="472"/>
                    <a:pt x="5" y="463"/>
                  </a:cubicBezTo>
                  <a:cubicBezTo>
                    <a:pt x="9" y="455"/>
                    <a:pt x="12" y="445"/>
                    <a:pt x="14" y="436"/>
                  </a:cubicBezTo>
                  <a:cubicBezTo>
                    <a:pt x="19" y="418"/>
                    <a:pt x="24" y="401"/>
                    <a:pt x="29" y="384"/>
                  </a:cubicBezTo>
                  <a:cubicBezTo>
                    <a:pt x="33" y="371"/>
                    <a:pt x="37" y="359"/>
                    <a:pt x="42" y="347"/>
                  </a:cubicBezTo>
                  <a:cubicBezTo>
                    <a:pt x="43" y="342"/>
                    <a:pt x="46" y="338"/>
                    <a:pt x="48" y="334"/>
                  </a:cubicBezTo>
                  <a:cubicBezTo>
                    <a:pt x="56" y="317"/>
                    <a:pt x="64" y="300"/>
                    <a:pt x="72" y="283"/>
                  </a:cubicBezTo>
                  <a:cubicBezTo>
                    <a:pt x="76" y="274"/>
                    <a:pt x="82" y="267"/>
                    <a:pt x="90" y="263"/>
                  </a:cubicBezTo>
                  <a:cubicBezTo>
                    <a:pt x="108" y="253"/>
                    <a:pt x="108" y="253"/>
                    <a:pt x="101" y="235"/>
                  </a:cubicBezTo>
                  <a:cubicBezTo>
                    <a:pt x="97" y="223"/>
                    <a:pt x="97" y="222"/>
                    <a:pt x="110" y="223"/>
                  </a:cubicBezTo>
                  <a:cubicBezTo>
                    <a:pt x="115" y="223"/>
                    <a:pt x="120" y="223"/>
                    <a:pt x="125" y="225"/>
                  </a:cubicBezTo>
                  <a:cubicBezTo>
                    <a:pt x="140" y="231"/>
                    <a:pt x="154" y="227"/>
                    <a:pt x="167" y="219"/>
                  </a:cubicBezTo>
                  <a:cubicBezTo>
                    <a:pt x="169" y="218"/>
                    <a:pt x="171" y="216"/>
                    <a:pt x="171" y="214"/>
                  </a:cubicBezTo>
                  <a:cubicBezTo>
                    <a:pt x="173" y="200"/>
                    <a:pt x="176" y="185"/>
                    <a:pt x="165" y="173"/>
                  </a:cubicBezTo>
                  <a:cubicBezTo>
                    <a:pt x="149" y="156"/>
                    <a:pt x="145" y="135"/>
                    <a:pt x="143" y="113"/>
                  </a:cubicBezTo>
                  <a:cubicBezTo>
                    <a:pt x="141" y="95"/>
                    <a:pt x="142" y="77"/>
                    <a:pt x="146" y="58"/>
                  </a:cubicBezTo>
                  <a:cubicBezTo>
                    <a:pt x="149" y="42"/>
                    <a:pt x="160" y="30"/>
                    <a:pt x="167" y="17"/>
                  </a:cubicBezTo>
                  <a:cubicBezTo>
                    <a:pt x="173" y="6"/>
                    <a:pt x="187" y="0"/>
                    <a:pt x="200" y="0"/>
                  </a:cubicBezTo>
                  <a:cubicBezTo>
                    <a:pt x="214" y="0"/>
                    <a:pt x="229" y="3"/>
                    <a:pt x="244" y="5"/>
                  </a:cubicBezTo>
                  <a:cubicBezTo>
                    <a:pt x="248" y="5"/>
                    <a:pt x="252" y="7"/>
                    <a:pt x="256" y="7"/>
                  </a:cubicBezTo>
                  <a:cubicBezTo>
                    <a:pt x="262" y="7"/>
                    <a:pt x="267" y="11"/>
                    <a:pt x="268" y="16"/>
                  </a:cubicBezTo>
                  <a:cubicBezTo>
                    <a:pt x="274" y="34"/>
                    <a:pt x="279" y="51"/>
                    <a:pt x="284" y="69"/>
                  </a:cubicBezTo>
                  <a:cubicBezTo>
                    <a:pt x="286" y="73"/>
                    <a:pt x="287" y="76"/>
                    <a:pt x="292" y="73"/>
                  </a:cubicBezTo>
                  <a:cubicBezTo>
                    <a:pt x="293" y="72"/>
                    <a:pt x="296" y="72"/>
                    <a:pt x="296" y="72"/>
                  </a:cubicBezTo>
                  <a:cubicBezTo>
                    <a:pt x="297" y="74"/>
                    <a:pt x="298" y="76"/>
                    <a:pt x="298" y="77"/>
                  </a:cubicBezTo>
                  <a:cubicBezTo>
                    <a:pt x="298" y="78"/>
                    <a:pt x="298" y="78"/>
                    <a:pt x="298" y="79"/>
                  </a:cubicBezTo>
                  <a:cubicBezTo>
                    <a:pt x="295" y="88"/>
                    <a:pt x="292" y="98"/>
                    <a:pt x="289" y="107"/>
                  </a:cubicBezTo>
                  <a:cubicBezTo>
                    <a:pt x="289" y="109"/>
                    <a:pt x="289" y="111"/>
                    <a:pt x="289" y="112"/>
                  </a:cubicBezTo>
                  <a:cubicBezTo>
                    <a:pt x="295" y="118"/>
                    <a:pt x="291" y="122"/>
                    <a:pt x="286" y="126"/>
                  </a:cubicBezTo>
                  <a:cubicBezTo>
                    <a:pt x="278" y="132"/>
                    <a:pt x="278" y="132"/>
                    <a:pt x="286" y="138"/>
                  </a:cubicBezTo>
                  <a:cubicBezTo>
                    <a:pt x="287" y="140"/>
                    <a:pt x="288" y="144"/>
                    <a:pt x="287" y="146"/>
                  </a:cubicBezTo>
                  <a:cubicBezTo>
                    <a:pt x="285" y="149"/>
                    <a:pt x="282" y="151"/>
                    <a:pt x="279" y="154"/>
                  </a:cubicBezTo>
                  <a:cubicBezTo>
                    <a:pt x="276" y="156"/>
                    <a:pt x="274" y="159"/>
                    <a:pt x="276" y="164"/>
                  </a:cubicBezTo>
                  <a:cubicBezTo>
                    <a:pt x="277" y="166"/>
                    <a:pt x="275" y="169"/>
                    <a:pt x="274" y="172"/>
                  </a:cubicBezTo>
                  <a:cubicBezTo>
                    <a:pt x="273" y="174"/>
                    <a:pt x="271" y="175"/>
                    <a:pt x="269" y="176"/>
                  </a:cubicBezTo>
                  <a:cubicBezTo>
                    <a:pt x="264" y="180"/>
                    <a:pt x="257" y="181"/>
                    <a:pt x="257" y="188"/>
                  </a:cubicBezTo>
                  <a:cubicBezTo>
                    <a:pt x="257" y="198"/>
                    <a:pt x="259" y="208"/>
                    <a:pt x="267" y="214"/>
                  </a:cubicBezTo>
                  <a:cubicBezTo>
                    <a:pt x="270" y="216"/>
                    <a:pt x="273" y="217"/>
                    <a:pt x="277" y="217"/>
                  </a:cubicBezTo>
                  <a:cubicBezTo>
                    <a:pt x="283" y="216"/>
                    <a:pt x="288" y="218"/>
                    <a:pt x="294" y="221"/>
                  </a:cubicBezTo>
                  <a:cubicBezTo>
                    <a:pt x="306" y="228"/>
                    <a:pt x="318" y="233"/>
                    <a:pt x="331" y="239"/>
                  </a:cubicBezTo>
                  <a:cubicBezTo>
                    <a:pt x="340" y="243"/>
                    <a:pt x="349" y="246"/>
                    <a:pt x="358" y="251"/>
                  </a:cubicBezTo>
                  <a:cubicBezTo>
                    <a:pt x="360" y="251"/>
                    <a:pt x="363" y="254"/>
                    <a:pt x="362" y="256"/>
                  </a:cubicBezTo>
                  <a:cubicBezTo>
                    <a:pt x="362" y="261"/>
                    <a:pt x="365" y="264"/>
                    <a:pt x="369" y="266"/>
                  </a:cubicBezTo>
                  <a:cubicBezTo>
                    <a:pt x="380" y="273"/>
                    <a:pt x="386" y="282"/>
                    <a:pt x="389" y="296"/>
                  </a:cubicBezTo>
                  <a:cubicBezTo>
                    <a:pt x="392" y="312"/>
                    <a:pt x="399" y="327"/>
                    <a:pt x="407" y="341"/>
                  </a:cubicBezTo>
                  <a:cubicBezTo>
                    <a:pt x="412" y="349"/>
                    <a:pt x="414" y="359"/>
                    <a:pt x="417" y="368"/>
                  </a:cubicBezTo>
                  <a:cubicBezTo>
                    <a:pt x="422" y="384"/>
                    <a:pt x="426" y="400"/>
                    <a:pt x="432" y="416"/>
                  </a:cubicBezTo>
                  <a:cubicBezTo>
                    <a:pt x="436" y="427"/>
                    <a:pt x="441" y="438"/>
                    <a:pt x="446" y="449"/>
                  </a:cubicBezTo>
                  <a:cubicBezTo>
                    <a:pt x="451" y="460"/>
                    <a:pt x="453" y="472"/>
                    <a:pt x="451" y="485"/>
                  </a:cubicBezTo>
                  <a:cubicBezTo>
                    <a:pt x="450" y="489"/>
                    <a:pt x="452" y="494"/>
                    <a:pt x="454" y="498"/>
                  </a:cubicBezTo>
                  <a:cubicBezTo>
                    <a:pt x="457" y="504"/>
                    <a:pt x="456" y="509"/>
                    <a:pt x="452" y="513"/>
                  </a:cubicBezTo>
                  <a:cubicBezTo>
                    <a:pt x="448" y="518"/>
                    <a:pt x="444" y="523"/>
                    <a:pt x="441" y="528"/>
                  </a:cubicBezTo>
                  <a:cubicBezTo>
                    <a:pt x="430" y="544"/>
                    <a:pt x="419" y="560"/>
                    <a:pt x="409" y="577"/>
                  </a:cubicBezTo>
                  <a:cubicBezTo>
                    <a:pt x="403" y="586"/>
                    <a:pt x="397" y="596"/>
                    <a:pt x="391" y="606"/>
                  </a:cubicBezTo>
                  <a:cubicBezTo>
                    <a:pt x="387" y="614"/>
                    <a:pt x="381" y="620"/>
                    <a:pt x="371" y="619"/>
                  </a:cubicBezTo>
                  <a:cubicBezTo>
                    <a:pt x="364" y="619"/>
                    <a:pt x="359" y="626"/>
                    <a:pt x="357" y="634"/>
                  </a:cubicBezTo>
                  <a:cubicBezTo>
                    <a:pt x="354" y="642"/>
                    <a:pt x="351" y="650"/>
                    <a:pt x="348" y="658"/>
                  </a:cubicBezTo>
                  <a:cubicBezTo>
                    <a:pt x="347" y="662"/>
                    <a:pt x="345" y="667"/>
                    <a:pt x="347" y="671"/>
                  </a:cubicBezTo>
                  <a:cubicBezTo>
                    <a:pt x="352" y="690"/>
                    <a:pt x="352" y="710"/>
                    <a:pt x="353" y="729"/>
                  </a:cubicBezTo>
                  <a:cubicBezTo>
                    <a:pt x="353" y="759"/>
                    <a:pt x="353" y="789"/>
                    <a:pt x="353" y="819"/>
                  </a:cubicBezTo>
                  <a:cubicBezTo>
                    <a:pt x="353" y="831"/>
                    <a:pt x="352" y="843"/>
                    <a:pt x="347" y="855"/>
                  </a:cubicBezTo>
                  <a:cubicBezTo>
                    <a:pt x="345" y="860"/>
                    <a:pt x="345" y="867"/>
                    <a:pt x="346" y="872"/>
                  </a:cubicBezTo>
                  <a:cubicBezTo>
                    <a:pt x="357" y="900"/>
                    <a:pt x="355" y="929"/>
                    <a:pt x="356" y="958"/>
                  </a:cubicBezTo>
                  <a:cubicBezTo>
                    <a:pt x="356" y="969"/>
                    <a:pt x="360" y="980"/>
                    <a:pt x="362" y="990"/>
                  </a:cubicBezTo>
                  <a:cubicBezTo>
                    <a:pt x="363" y="995"/>
                    <a:pt x="364" y="1000"/>
                    <a:pt x="365" y="1005"/>
                  </a:cubicBezTo>
                  <a:cubicBezTo>
                    <a:pt x="367" y="1020"/>
                    <a:pt x="368" y="1035"/>
                    <a:pt x="370" y="1050"/>
                  </a:cubicBezTo>
                  <a:cubicBezTo>
                    <a:pt x="373" y="1088"/>
                    <a:pt x="377" y="1126"/>
                    <a:pt x="380" y="1165"/>
                  </a:cubicBezTo>
                  <a:cubicBezTo>
                    <a:pt x="381" y="1173"/>
                    <a:pt x="378" y="1182"/>
                    <a:pt x="378" y="1191"/>
                  </a:cubicBezTo>
                  <a:cubicBezTo>
                    <a:pt x="377" y="1195"/>
                    <a:pt x="379" y="1199"/>
                    <a:pt x="379" y="1203"/>
                  </a:cubicBezTo>
                  <a:cubicBezTo>
                    <a:pt x="380" y="1207"/>
                    <a:pt x="381" y="1211"/>
                    <a:pt x="381" y="1215"/>
                  </a:cubicBezTo>
                  <a:cubicBezTo>
                    <a:pt x="380" y="1221"/>
                    <a:pt x="377" y="1227"/>
                    <a:pt x="375" y="1232"/>
                  </a:cubicBezTo>
                  <a:cubicBezTo>
                    <a:pt x="372" y="1240"/>
                    <a:pt x="373" y="1247"/>
                    <a:pt x="380" y="1253"/>
                  </a:cubicBezTo>
                  <a:cubicBezTo>
                    <a:pt x="384" y="1256"/>
                    <a:pt x="386" y="1260"/>
                    <a:pt x="388" y="1267"/>
                  </a:cubicBezTo>
                  <a:cubicBezTo>
                    <a:pt x="390" y="1275"/>
                    <a:pt x="395" y="1283"/>
                    <a:pt x="400" y="1290"/>
                  </a:cubicBezTo>
                  <a:cubicBezTo>
                    <a:pt x="405" y="1295"/>
                    <a:pt x="411" y="1299"/>
                    <a:pt x="416" y="1305"/>
                  </a:cubicBezTo>
                  <a:cubicBezTo>
                    <a:pt x="423" y="1313"/>
                    <a:pt x="425" y="1328"/>
                    <a:pt x="419" y="1337"/>
                  </a:cubicBezTo>
                  <a:cubicBezTo>
                    <a:pt x="418" y="1340"/>
                    <a:pt x="414" y="1342"/>
                    <a:pt x="411" y="1343"/>
                  </a:cubicBezTo>
                  <a:cubicBezTo>
                    <a:pt x="389" y="1350"/>
                    <a:pt x="369" y="1347"/>
                    <a:pt x="352" y="1330"/>
                  </a:cubicBezTo>
                  <a:cubicBezTo>
                    <a:pt x="349" y="1327"/>
                    <a:pt x="346" y="1323"/>
                    <a:pt x="345" y="1319"/>
                  </a:cubicBezTo>
                  <a:cubicBezTo>
                    <a:pt x="342" y="1310"/>
                    <a:pt x="336" y="1305"/>
                    <a:pt x="328" y="1303"/>
                  </a:cubicBezTo>
                  <a:cubicBezTo>
                    <a:pt x="308" y="1296"/>
                    <a:pt x="308" y="1296"/>
                    <a:pt x="308" y="1276"/>
                  </a:cubicBezTo>
                  <a:cubicBezTo>
                    <a:pt x="308" y="1274"/>
                    <a:pt x="308" y="1271"/>
                    <a:pt x="308" y="1269"/>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16" name="Freeform 10">
              <a:extLst>
                <a:ext uri="{FF2B5EF4-FFF2-40B4-BE49-F238E27FC236}">
                  <a16:creationId xmlns:a16="http://schemas.microsoft.com/office/drawing/2014/main" id="{183BCF2D-2795-404C-823A-3C11C6393157}"/>
                </a:ext>
              </a:extLst>
            </p:cNvPr>
            <p:cNvSpPr>
              <a:spLocks/>
            </p:cNvSpPr>
            <p:nvPr/>
          </p:nvSpPr>
          <p:spPr bwMode="auto">
            <a:xfrm>
              <a:off x="4421897" y="5481638"/>
              <a:ext cx="142875" cy="638175"/>
            </a:xfrm>
            <a:custGeom>
              <a:avLst/>
              <a:gdLst>
                <a:gd name="T0" fmla="*/ 148 w 299"/>
                <a:gd name="T1" fmla="*/ 1285 h 1341"/>
                <a:gd name="T2" fmla="*/ 133 w 299"/>
                <a:gd name="T3" fmla="*/ 1267 h 1341"/>
                <a:gd name="T4" fmla="*/ 136 w 299"/>
                <a:gd name="T5" fmla="*/ 1258 h 1341"/>
                <a:gd name="T6" fmla="*/ 203 w 299"/>
                <a:gd name="T7" fmla="*/ 1272 h 1341"/>
                <a:gd name="T8" fmla="*/ 279 w 299"/>
                <a:gd name="T9" fmla="*/ 1257 h 1341"/>
                <a:gd name="T10" fmla="*/ 215 w 299"/>
                <a:gd name="T11" fmla="*/ 1207 h 1341"/>
                <a:gd name="T12" fmla="*/ 198 w 299"/>
                <a:gd name="T13" fmla="*/ 1170 h 1341"/>
                <a:gd name="T14" fmla="*/ 203 w 299"/>
                <a:gd name="T15" fmla="*/ 1039 h 1341"/>
                <a:gd name="T16" fmla="*/ 214 w 299"/>
                <a:gd name="T17" fmla="*/ 1003 h 1341"/>
                <a:gd name="T18" fmla="*/ 231 w 299"/>
                <a:gd name="T19" fmla="*/ 966 h 1341"/>
                <a:gd name="T20" fmla="*/ 254 w 299"/>
                <a:gd name="T21" fmla="*/ 782 h 1341"/>
                <a:gd name="T22" fmla="*/ 282 w 299"/>
                <a:gd name="T23" fmla="*/ 652 h 1341"/>
                <a:gd name="T24" fmla="*/ 290 w 299"/>
                <a:gd name="T25" fmla="*/ 537 h 1341"/>
                <a:gd name="T26" fmla="*/ 252 w 299"/>
                <a:gd name="T27" fmla="*/ 333 h 1341"/>
                <a:gd name="T28" fmla="*/ 262 w 299"/>
                <a:gd name="T29" fmla="*/ 260 h 1341"/>
                <a:gd name="T30" fmla="*/ 219 w 299"/>
                <a:gd name="T31" fmla="*/ 214 h 1341"/>
                <a:gd name="T32" fmla="*/ 229 w 299"/>
                <a:gd name="T33" fmla="*/ 179 h 1341"/>
                <a:gd name="T34" fmla="*/ 247 w 299"/>
                <a:gd name="T35" fmla="*/ 148 h 1341"/>
                <a:gd name="T36" fmla="*/ 252 w 299"/>
                <a:gd name="T37" fmla="*/ 121 h 1341"/>
                <a:gd name="T38" fmla="*/ 252 w 299"/>
                <a:gd name="T39" fmla="*/ 97 h 1341"/>
                <a:gd name="T40" fmla="*/ 249 w 299"/>
                <a:gd name="T41" fmla="*/ 65 h 1341"/>
                <a:gd name="T42" fmla="*/ 264 w 299"/>
                <a:gd name="T43" fmla="*/ 52 h 1341"/>
                <a:gd name="T44" fmla="*/ 200 w 299"/>
                <a:gd name="T45" fmla="*/ 5 h 1341"/>
                <a:gd name="T46" fmla="*/ 140 w 299"/>
                <a:gd name="T47" fmla="*/ 13 h 1341"/>
                <a:gd name="T48" fmla="*/ 98 w 299"/>
                <a:gd name="T49" fmla="*/ 74 h 1341"/>
                <a:gd name="T50" fmla="*/ 119 w 299"/>
                <a:gd name="T51" fmla="*/ 157 h 1341"/>
                <a:gd name="T52" fmla="*/ 114 w 299"/>
                <a:gd name="T53" fmla="*/ 197 h 1341"/>
                <a:gd name="T54" fmla="*/ 90 w 299"/>
                <a:gd name="T55" fmla="*/ 201 h 1341"/>
                <a:gd name="T56" fmla="*/ 46 w 299"/>
                <a:gd name="T57" fmla="*/ 225 h 1341"/>
                <a:gd name="T58" fmla="*/ 11 w 299"/>
                <a:gd name="T59" fmla="*/ 372 h 1341"/>
                <a:gd name="T60" fmla="*/ 44 w 299"/>
                <a:gd name="T61" fmla="*/ 547 h 1341"/>
                <a:gd name="T62" fmla="*/ 61 w 299"/>
                <a:gd name="T63" fmla="*/ 725 h 1341"/>
                <a:gd name="T64" fmla="*/ 69 w 299"/>
                <a:gd name="T65" fmla="*/ 769 h 1341"/>
                <a:gd name="T66" fmla="*/ 71 w 299"/>
                <a:gd name="T67" fmla="*/ 868 h 1341"/>
                <a:gd name="T68" fmla="*/ 69 w 299"/>
                <a:gd name="T69" fmla="*/ 962 h 1341"/>
                <a:gd name="T70" fmla="*/ 45 w 299"/>
                <a:gd name="T71" fmla="*/ 1146 h 1341"/>
                <a:gd name="T72" fmla="*/ 38 w 299"/>
                <a:gd name="T73" fmla="*/ 1236 h 1341"/>
                <a:gd name="T74" fmla="*/ 34 w 299"/>
                <a:gd name="T75" fmla="*/ 1275 h 1341"/>
                <a:gd name="T76" fmla="*/ 43 w 299"/>
                <a:gd name="T77" fmla="*/ 1312 h 1341"/>
                <a:gd name="T78" fmla="*/ 81 w 299"/>
                <a:gd name="T79" fmla="*/ 1322 h 1341"/>
                <a:gd name="T80" fmla="*/ 151 w 299"/>
                <a:gd name="T81" fmla="*/ 1334 h 1341"/>
                <a:gd name="T82" fmla="*/ 185 w 299"/>
                <a:gd name="T83" fmla="*/ 1326 h 1341"/>
                <a:gd name="T84" fmla="*/ 148 w 299"/>
                <a:gd name="T85" fmla="*/ 1285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9" h="1341">
                  <a:moveTo>
                    <a:pt x="148" y="1285"/>
                  </a:moveTo>
                  <a:lnTo>
                    <a:pt x="148" y="1285"/>
                  </a:lnTo>
                  <a:cubicBezTo>
                    <a:pt x="148" y="1285"/>
                    <a:pt x="148" y="1285"/>
                    <a:pt x="148" y="1285"/>
                  </a:cubicBezTo>
                  <a:cubicBezTo>
                    <a:pt x="142" y="1280"/>
                    <a:pt x="138" y="1273"/>
                    <a:pt x="133" y="1267"/>
                  </a:cubicBezTo>
                  <a:cubicBezTo>
                    <a:pt x="131" y="1265"/>
                    <a:pt x="131" y="1262"/>
                    <a:pt x="130" y="1260"/>
                  </a:cubicBezTo>
                  <a:cubicBezTo>
                    <a:pt x="132" y="1259"/>
                    <a:pt x="134" y="1259"/>
                    <a:pt x="136" y="1258"/>
                  </a:cubicBezTo>
                  <a:cubicBezTo>
                    <a:pt x="154" y="1255"/>
                    <a:pt x="169" y="1260"/>
                    <a:pt x="184" y="1269"/>
                  </a:cubicBezTo>
                  <a:cubicBezTo>
                    <a:pt x="190" y="1272"/>
                    <a:pt x="197" y="1273"/>
                    <a:pt x="203" y="1272"/>
                  </a:cubicBezTo>
                  <a:cubicBezTo>
                    <a:pt x="227" y="1271"/>
                    <a:pt x="250" y="1269"/>
                    <a:pt x="273" y="1266"/>
                  </a:cubicBezTo>
                  <a:cubicBezTo>
                    <a:pt x="279" y="1266"/>
                    <a:pt x="281" y="1261"/>
                    <a:pt x="279" y="1257"/>
                  </a:cubicBezTo>
                  <a:cubicBezTo>
                    <a:pt x="275" y="1245"/>
                    <a:pt x="271" y="1235"/>
                    <a:pt x="258" y="1230"/>
                  </a:cubicBezTo>
                  <a:cubicBezTo>
                    <a:pt x="243" y="1224"/>
                    <a:pt x="228" y="1218"/>
                    <a:pt x="215" y="1207"/>
                  </a:cubicBezTo>
                  <a:cubicBezTo>
                    <a:pt x="213" y="1205"/>
                    <a:pt x="211" y="1203"/>
                    <a:pt x="209" y="1201"/>
                  </a:cubicBezTo>
                  <a:cubicBezTo>
                    <a:pt x="198" y="1193"/>
                    <a:pt x="193" y="1183"/>
                    <a:pt x="198" y="1170"/>
                  </a:cubicBezTo>
                  <a:cubicBezTo>
                    <a:pt x="207" y="1145"/>
                    <a:pt x="203" y="1119"/>
                    <a:pt x="202" y="1093"/>
                  </a:cubicBezTo>
                  <a:cubicBezTo>
                    <a:pt x="202" y="1075"/>
                    <a:pt x="201" y="1057"/>
                    <a:pt x="203" y="1039"/>
                  </a:cubicBezTo>
                  <a:cubicBezTo>
                    <a:pt x="204" y="1029"/>
                    <a:pt x="209" y="1020"/>
                    <a:pt x="212" y="1010"/>
                  </a:cubicBezTo>
                  <a:cubicBezTo>
                    <a:pt x="212" y="1008"/>
                    <a:pt x="215" y="1005"/>
                    <a:pt x="214" y="1003"/>
                  </a:cubicBezTo>
                  <a:cubicBezTo>
                    <a:pt x="212" y="994"/>
                    <a:pt x="217" y="989"/>
                    <a:pt x="223" y="984"/>
                  </a:cubicBezTo>
                  <a:cubicBezTo>
                    <a:pt x="228" y="980"/>
                    <a:pt x="230" y="973"/>
                    <a:pt x="231" y="966"/>
                  </a:cubicBezTo>
                  <a:cubicBezTo>
                    <a:pt x="234" y="944"/>
                    <a:pt x="236" y="921"/>
                    <a:pt x="238" y="898"/>
                  </a:cubicBezTo>
                  <a:cubicBezTo>
                    <a:pt x="243" y="859"/>
                    <a:pt x="246" y="821"/>
                    <a:pt x="254" y="782"/>
                  </a:cubicBezTo>
                  <a:cubicBezTo>
                    <a:pt x="258" y="762"/>
                    <a:pt x="259" y="741"/>
                    <a:pt x="261" y="721"/>
                  </a:cubicBezTo>
                  <a:cubicBezTo>
                    <a:pt x="263" y="697"/>
                    <a:pt x="267" y="673"/>
                    <a:pt x="282" y="652"/>
                  </a:cubicBezTo>
                  <a:cubicBezTo>
                    <a:pt x="292" y="637"/>
                    <a:pt x="299" y="621"/>
                    <a:pt x="296" y="602"/>
                  </a:cubicBezTo>
                  <a:cubicBezTo>
                    <a:pt x="294" y="580"/>
                    <a:pt x="293" y="558"/>
                    <a:pt x="290" y="537"/>
                  </a:cubicBezTo>
                  <a:cubicBezTo>
                    <a:pt x="284" y="496"/>
                    <a:pt x="278" y="455"/>
                    <a:pt x="272" y="414"/>
                  </a:cubicBezTo>
                  <a:cubicBezTo>
                    <a:pt x="268" y="386"/>
                    <a:pt x="261" y="360"/>
                    <a:pt x="252" y="333"/>
                  </a:cubicBezTo>
                  <a:cubicBezTo>
                    <a:pt x="248" y="321"/>
                    <a:pt x="248" y="309"/>
                    <a:pt x="255" y="296"/>
                  </a:cubicBezTo>
                  <a:cubicBezTo>
                    <a:pt x="261" y="286"/>
                    <a:pt x="261" y="272"/>
                    <a:pt x="262" y="260"/>
                  </a:cubicBezTo>
                  <a:cubicBezTo>
                    <a:pt x="262" y="257"/>
                    <a:pt x="257" y="253"/>
                    <a:pt x="255" y="251"/>
                  </a:cubicBezTo>
                  <a:cubicBezTo>
                    <a:pt x="243" y="238"/>
                    <a:pt x="231" y="226"/>
                    <a:pt x="219" y="214"/>
                  </a:cubicBezTo>
                  <a:cubicBezTo>
                    <a:pt x="213" y="208"/>
                    <a:pt x="212" y="193"/>
                    <a:pt x="217" y="187"/>
                  </a:cubicBezTo>
                  <a:cubicBezTo>
                    <a:pt x="220" y="183"/>
                    <a:pt x="225" y="180"/>
                    <a:pt x="229" y="179"/>
                  </a:cubicBezTo>
                  <a:cubicBezTo>
                    <a:pt x="240" y="177"/>
                    <a:pt x="243" y="175"/>
                    <a:pt x="244" y="164"/>
                  </a:cubicBezTo>
                  <a:cubicBezTo>
                    <a:pt x="245" y="158"/>
                    <a:pt x="247" y="153"/>
                    <a:pt x="247" y="148"/>
                  </a:cubicBezTo>
                  <a:cubicBezTo>
                    <a:pt x="248" y="142"/>
                    <a:pt x="249" y="136"/>
                    <a:pt x="250" y="131"/>
                  </a:cubicBezTo>
                  <a:cubicBezTo>
                    <a:pt x="250" y="127"/>
                    <a:pt x="251" y="124"/>
                    <a:pt x="252" y="121"/>
                  </a:cubicBezTo>
                  <a:cubicBezTo>
                    <a:pt x="255" y="117"/>
                    <a:pt x="256" y="113"/>
                    <a:pt x="253" y="110"/>
                  </a:cubicBezTo>
                  <a:cubicBezTo>
                    <a:pt x="250" y="105"/>
                    <a:pt x="250" y="102"/>
                    <a:pt x="252" y="97"/>
                  </a:cubicBezTo>
                  <a:cubicBezTo>
                    <a:pt x="254" y="92"/>
                    <a:pt x="254" y="87"/>
                    <a:pt x="254" y="82"/>
                  </a:cubicBezTo>
                  <a:cubicBezTo>
                    <a:pt x="253" y="76"/>
                    <a:pt x="250" y="70"/>
                    <a:pt x="249" y="65"/>
                  </a:cubicBezTo>
                  <a:cubicBezTo>
                    <a:pt x="248" y="60"/>
                    <a:pt x="249" y="57"/>
                    <a:pt x="255" y="57"/>
                  </a:cubicBezTo>
                  <a:cubicBezTo>
                    <a:pt x="258" y="57"/>
                    <a:pt x="263" y="54"/>
                    <a:pt x="264" y="52"/>
                  </a:cubicBezTo>
                  <a:cubicBezTo>
                    <a:pt x="268" y="40"/>
                    <a:pt x="261" y="27"/>
                    <a:pt x="249" y="23"/>
                  </a:cubicBezTo>
                  <a:cubicBezTo>
                    <a:pt x="233" y="17"/>
                    <a:pt x="216" y="11"/>
                    <a:pt x="200" y="5"/>
                  </a:cubicBezTo>
                  <a:cubicBezTo>
                    <a:pt x="187" y="0"/>
                    <a:pt x="174" y="4"/>
                    <a:pt x="161" y="8"/>
                  </a:cubicBezTo>
                  <a:cubicBezTo>
                    <a:pt x="154" y="10"/>
                    <a:pt x="147" y="12"/>
                    <a:pt x="140" y="13"/>
                  </a:cubicBezTo>
                  <a:cubicBezTo>
                    <a:pt x="123" y="14"/>
                    <a:pt x="113" y="23"/>
                    <a:pt x="106" y="37"/>
                  </a:cubicBezTo>
                  <a:cubicBezTo>
                    <a:pt x="100" y="49"/>
                    <a:pt x="96" y="61"/>
                    <a:pt x="98" y="74"/>
                  </a:cubicBezTo>
                  <a:cubicBezTo>
                    <a:pt x="100" y="92"/>
                    <a:pt x="100" y="110"/>
                    <a:pt x="104" y="127"/>
                  </a:cubicBezTo>
                  <a:cubicBezTo>
                    <a:pt x="106" y="137"/>
                    <a:pt x="114" y="147"/>
                    <a:pt x="119" y="157"/>
                  </a:cubicBezTo>
                  <a:cubicBezTo>
                    <a:pt x="121" y="162"/>
                    <a:pt x="123" y="168"/>
                    <a:pt x="125" y="174"/>
                  </a:cubicBezTo>
                  <a:cubicBezTo>
                    <a:pt x="126" y="182"/>
                    <a:pt x="121" y="193"/>
                    <a:pt x="114" y="197"/>
                  </a:cubicBezTo>
                  <a:cubicBezTo>
                    <a:pt x="113" y="198"/>
                    <a:pt x="112" y="198"/>
                    <a:pt x="110" y="198"/>
                  </a:cubicBezTo>
                  <a:cubicBezTo>
                    <a:pt x="103" y="199"/>
                    <a:pt x="96" y="200"/>
                    <a:pt x="90" y="201"/>
                  </a:cubicBezTo>
                  <a:cubicBezTo>
                    <a:pt x="83" y="202"/>
                    <a:pt x="77" y="206"/>
                    <a:pt x="71" y="210"/>
                  </a:cubicBezTo>
                  <a:cubicBezTo>
                    <a:pt x="64" y="216"/>
                    <a:pt x="55" y="220"/>
                    <a:pt x="46" y="225"/>
                  </a:cubicBezTo>
                  <a:cubicBezTo>
                    <a:pt x="32" y="234"/>
                    <a:pt x="23" y="247"/>
                    <a:pt x="18" y="263"/>
                  </a:cubicBezTo>
                  <a:cubicBezTo>
                    <a:pt x="5" y="305"/>
                    <a:pt x="0" y="329"/>
                    <a:pt x="11" y="372"/>
                  </a:cubicBezTo>
                  <a:cubicBezTo>
                    <a:pt x="20" y="408"/>
                    <a:pt x="32" y="444"/>
                    <a:pt x="38" y="481"/>
                  </a:cubicBezTo>
                  <a:cubicBezTo>
                    <a:pt x="41" y="503"/>
                    <a:pt x="42" y="525"/>
                    <a:pt x="44" y="547"/>
                  </a:cubicBezTo>
                  <a:cubicBezTo>
                    <a:pt x="47" y="602"/>
                    <a:pt x="64" y="659"/>
                    <a:pt x="63" y="714"/>
                  </a:cubicBezTo>
                  <a:cubicBezTo>
                    <a:pt x="63" y="717"/>
                    <a:pt x="63" y="721"/>
                    <a:pt x="61" y="725"/>
                  </a:cubicBezTo>
                  <a:cubicBezTo>
                    <a:pt x="59" y="731"/>
                    <a:pt x="59" y="736"/>
                    <a:pt x="63" y="741"/>
                  </a:cubicBezTo>
                  <a:cubicBezTo>
                    <a:pt x="70" y="749"/>
                    <a:pt x="70" y="759"/>
                    <a:pt x="69" y="769"/>
                  </a:cubicBezTo>
                  <a:cubicBezTo>
                    <a:pt x="68" y="782"/>
                    <a:pt x="65" y="795"/>
                    <a:pt x="64" y="808"/>
                  </a:cubicBezTo>
                  <a:cubicBezTo>
                    <a:pt x="61" y="829"/>
                    <a:pt x="61" y="849"/>
                    <a:pt x="71" y="868"/>
                  </a:cubicBezTo>
                  <a:cubicBezTo>
                    <a:pt x="74" y="872"/>
                    <a:pt x="75" y="878"/>
                    <a:pt x="74" y="883"/>
                  </a:cubicBezTo>
                  <a:cubicBezTo>
                    <a:pt x="70" y="909"/>
                    <a:pt x="69" y="935"/>
                    <a:pt x="69" y="962"/>
                  </a:cubicBezTo>
                  <a:cubicBezTo>
                    <a:pt x="69" y="980"/>
                    <a:pt x="64" y="998"/>
                    <a:pt x="61" y="1016"/>
                  </a:cubicBezTo>
                  <a:cubicBezTo>
                    <a:pt x="56" y="1059"/>
                    <a:pt x="51" y="1102"/>
                    <a:pt x="45" y="1146"/>
                  </a:cubicBezTo>
                  <a:cubicBezTo>
                    <a:pt x="43" y="1160"/>
                    <a:pt x="42" y="1174"/>
                    <a:pt x="39" y="1188"/>
                  </a:cubicBezTo>
                  <a:cubicBezTo>
                    <a:pt x="35" y="1204"/>
                    <a:pt x="36" y="1220"/>
                    <a:pt x="38" y="1236"/>
                  </a:cubicBezTo>
                  <a:cubicBezTo>
                    <a:pt x="39" y="1243"/>
                    <a:pt x="38" y="1250"/>
                    <a:pt x="37" y="1256"/>
                  </a:cubicBezTo>
                  <a:cubicBezTo>
                    <a:pt x="36" y="1262"/>
                    <a:pt x="34" y="1269"/>
                    <a:pt x="34" y="1275"/>
                  </a:cubicBezTo>
                  <a:cubicBezTo>
                    <a:pt x="33" y="1283"/>
                    <a:pt x="34" y="1292"/>
                    <a:pt x="34" y="1301"/>
                  </a:cubicBezTo>
                  <a:cubicBezTo>
                    <a:pt x="34" y="1307"/>
                    <a:pt x="36" y="1311"/>
                    <a:pt x="43" y="1312"/>
                  </a:cubicBezTo>
                  <a:cubicBezTo>
                    <a:pt x="49" y="1312"/>
                    <a:pt x="55" y="1313"/>
                    <a:pt x="61" y="1314"/>
                  </a:cubicBezTo>
                  <a:cubicBezTo>
                    <a:pt x="68" y="1316"/>
                    <a:pt x="75" y="1319"/>
                    <a:pt x="81" y="1322"/>
                  </a:cubicBezTo>
                  <a:cubicBezTo>
                    <a:pt x="100" y="1330"/>
                    <a:pt x="118" y="1341"/>
                    <a:pt x="139" y="1333"/>
                  </a:cubicBezTo>
                  <a:cubicBezTo>
                    <a:pt x="143" y="1332"/>
                    <a:pt x="147" y="1334"/>
                    <a:pt x="151" y="1334"/>
                  </a:cubicBezTo>
                  <a:cubicBezTo>
                    <a:pt x="161" y="1335"/>
                    <a:pt x="171" y="1336"/>
                    <a:pt x="180" y="1335"/>
                  </a:cubicBezTo>
                  <a:cubicBezTo>
                    <a:pt x="185" y="1335"/>
                    <a:pt x="186" y="1330"/>
                    <a:pt x="185" y="1326"/>
                  </a:cubicBezTo>
                  <a:cubicBezTo>
                    <a:pt x="184" y="1314"/>
                    <a:pt x="175" y="1302"/>
                    <a:pt x="165" y="1295"/>
                  </a:cubicBezTo>
                  <a:cubicBezTo>
                    <a:pt x="160" y="1291"/>
                    <a:pt x="153" y="1289"/>
                    <a:pt x="148" y="1285"/>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17" name="Freeform 11">
              <a:extLst>
                <a:ext uri="{FF2B5EF4-FFF2-40B4-BE49-F238E27FC236}">
                  <a16:creationId xmlns:a16="http://schemas.microsoft.com/office/drawing/2014/main" id="{8729F7FD-923E-4C8C-8707-3141DD09D8C6}"/>
                </a:ext>
              </a:extLst>
            </p:cNvPr>
            <p:cNvSpPr>
              <a:spLocks noEditPoints="1"/>
            </p:cNvSpPr>
            <p:nvPr/>
          </p:nvSpPr>
          <p:spPr bwMode="auto">
            <a:xfrm>
              <a:off x="4345697" y="5813425"/>
              <a:ext cx="76200" cy="74613"/>
            </a:xfrm>
            <a:custGeom>
              <a:avLst/>
              <a:gdLst>
                <a:gd name="T0" fmla="*/ 86 w 162"/>
                <a:gd name="T1" fmla="*/ 64 h 154"/>
                <a:gd name="T2" fmla="*/ 86 w 162"/>
                <a:gd name="T3" fmla="*/ 64 h 154"/>
                <a:gd name="T4" fmla="*/ 83 w 162"/>
                <a:gd name="T5" fmla="*/ 81 h 154"/>
                <a:gd name="T6" fmla="*/ 76 w 162"/>
                <a:gd name="T7" fmla="*/ 91 h 154"/>
                <a:gd name="T8" fmla="*/ 65 w 162"/>
                <a:gd name="T9" fmla="*/ 94 h 154"/>
                <a:gd name="T10" fmla="*/ 64 w 162"/>
                <a:gd name="T11" fmla="*/ 80 h 154"/>
                <a:gd name="T12" fmla="*/ 67 w 162"/>
                <a:gd name="T13" fmla="*/ 74 h 154"/>
                <a:gd name="T14" fmla="*/ 73 w 162"/>
                <a:gd name="T15" fmla="*/ 76 h 154"/>
                <a:gd name="T16" fmla="*/ 76 w 162"/>
                <a:gd name="T17" fmla="*/ 82 h 154"/>
                <a:gd name="T18" fmla="*/ 77 w 162"/>
                <a:gd name="T19" fmla="*/ 78 h 154"/>
                <a:gd name="T20" fmla="*/ 73 w 162"/>
                <a:gd name="T21" fmla="*/ 67 h 154"/>
                <a:gd name="T22" fmla="*/ 71 w 162"/>
                <a:gd name="T23" fmla="*/ 65 h 154"/>
                <a:gd name="T24" fmla="*/ 74 w 162"/>
                <a:gd name="T25" fmla="*/ 60 h 154"/>
                <a:gd name="T26" fmla="*/ 81 w 162"/>
                <a:gd name="T27" fmla="*/ 60 h 154"/>
                <a:gd name="T28" fmla="*/ 86 w 162"/>
                <a:gd name="T29" fmla="*/ 64 h 154"/>
                <a:gd name="T30" fmla="*/ 152 w 162"/>
                <a:gd name="T31" fmla="*/ 24 h 154"/>
                <a:gd name="T32" fmla="*/ 152 w 162"/>
                <a:gd name="T33" fmla="*/ 24 h 154"/>
                <a:gd name="T34" fmla="*/ 109 w 162"/>
                <a:gd name="T35" fmla="*/ 21 h 154"/>
                <a:gd name="T36" fmla="*/ 101 w 162"/>
                <a:gd name="T37" fmla="*/ 20 h 154"/>
                <a:gd name="T38" fmla="*/ 94 w 162"/>
                <a:gd name="T39" fmla="*/ 11 h 154"/>
                <a:gd name="T40" fmla="*/ 95 w 162"/>
                <a:gd name="T41" fmla="*/ 3 h 154"/>
                <a:gd name="T42" fmla="*/ 94 w 162"/>
                <a:gd name="T43" fmla="*/ 0 h 154"/>
                <a:gd name="T44" fmla="*/ 90 w 162"/>
                <a:gd name="T45" fmla="*/ 1 h 154"/>
                <a:gd name="T46" fmla="*/ 84 w 162"/>
                <a:gd name="T47" fmla="*/ 5 h 154"/>
                <a:gd name="T48" fmla="*/ 72 w 162"/>
                <a:gd name="T49" fmla="*/ 6 h 154"/>
                <a:gd name="T50" fmla="*/ 67 w 162"/>
                <a:gd name="T51" fmla="*/ 3 h 154"/>
                <a:gd name="T52" fmla="*/ 63 w 162"/>
                <a:gd name="T53" fmla="*/ 5 h 154"/>
                <a:gd name="T54" fmla="*/ 58 w 162"/>
                <a:gd name="T55" fmla="*/ 15 h 154"/>
                <a:gd name="T56" fmla="*/ 50 w 162"/>
                <a:gd name="T57" fmla="*/ 16 h 154"/>
                <a:gd name="T58" fmla="*/ 53 w 162"/>
                <a:gd name="T59" fmla="*/ 21 h 154"/>
                <a:gd name="T60" fmla="*/ 35 w 162"/>
                <a:gd name="T61" fmla="*/ 66 h 154"/>
                <a:gd name="T62" fmla="*/ 35 w 162"/>
                <a:gd name="T63" fmla="*/ 67 h 154"/>
                <a:gd name="T64" fmla="*/ 11 w 162"/>
                <a:gd name="T65" fmla="*/ 127 h 154"/>
                <a:gd name="T66" fmla="*/ 8 w 162"/>
                <a:gd name="T67" fmla="*/ 128 h 154"/>
                <a:gd name="T68" fmla="*/ 7 w 162"/>
                <a:gd name="T69" fmla="*/ 132 h 154"/>
                <a:gd name="T70" fmla="*/ 3 w 162"/>
                <a:gd name="T71" fmla="*/ 133 h 154"/>
                <a:gd name="T72" fmla="*/ 0 w 162"/>
                <a:gd name="T73" fmla="*/ 143 h 154"/>
                <a:gd name="T74" fmla="*/ 4 w 162"/>
                <a:gd name="T75" fmla="*/ 145 h 154"/>
                <a:gd name="T76" fmla="*/ 3 w 162"/>
                <a:gd name="T77" fmla="*/ 148 h 154"/>
                <a:gd name="T78" fmla="*/ 13 w 162"/>
                <a:gd name="T79" fmla="*/ 152 h 154"/>
                <a:gd name="T80" fmla="*/ 14 w 162"/>
                <a:gd name="T81" fmla="*/ 149 h 154"/>
                <a:gd name="T82" fmla="*/ 26 w 162"/>
                <a:gd name="T83" fmla="*/ 154 h 154"/>
                <a:gd name="T84" fmla="*/ 29 w 162"/>
                <a:gd name="T85" fmla="*/ 146 h 154"/>
                <a:gd name="T86" fmla="*/ 35 w 162"/>
                <a:gd name="T87" fmla="*/ 148 h 154"/>
                <a:gd name="T88" fmla="*/ 53 w 162"/>
                <a:gd name="T89" fmla="*/ 103 h 154"/>
                <a:gd name="T90" fmla="*/ 59 w 162"/>
                <a:gd name="T91" fmla="*/ 96 h 154"/>
                <a:gd name="T92" fmla="*/ 67 w 162"/>
                <a:gd name="T93" fmla="*/ 96 h 154"/>
                <a:gd name="T94" fmla="*/ 78 w 162"/>
                <a:gd name="T95" fmla="*/ 93 h 154"/>
                <a:gd name="T96" fmla="*/ 86 w 162"/>
                <a:gd name="T97" fmla="*/ 78 h 154"/>
                <a:gd name="T98" fmla="*/ 92 w 162"/>
                <a:gd name="T99" fmla="*/ 63 h 154"/>
                <a:gd name="T100" fmla="*/ 127 w 162"/>
                <a:gd name="T101" fmla="*/ 67 h 154"/>
                <a:gd name="T102" fmla="*/ 147 w 162"/>
                <a:gd name="T103" fmla="*/ 72 h 154"/>
                <a:gd name="T104" fmla="*/ 148 w 162"/>
                <a:gd name="T105" fmla="*/ 71 h 154"/>
                <a:gd name="T106" fmla="*/ 154 w 162"/>
                <a:gd name="T107" fmla="*/ 65 h 154"/>
                <a:gd name="T108" fmla="*/ 161 w 162"/>
                <a:gd name="T109" fmla="*/ 35 h 154"/>
                <a:gd name="T110" fmla="*/ 152 w 162"/>
                <a:gd name="T111"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2" h="154">
                  <a:moveTo>
                    <a:pt x="86" y="64"/>
                  </a:moveTo>
                  <a:lnTo>
                    <a:pt x="86" y="64"/>
                  </a:lnTo>
                  <a:cubicBezTo>
                    <a:pt x="89" y="69"/>
                    <a:pt x="84" y="79"/>
                    <a:pt x="83" y="81"/>
                  </a:cubicBezTo>
                  <a:cubicBezTo>
                    <a:pt x="82" y="84"/>
                    <a:pt x="79" y="88"/>
                    <a:pt x="76" y="91"/>
                  </a:cubicBezTo>
                  <a:cubicBezTo>
                    <a:pt x="74" y="95"/>
                    <a:pt x="65" y="94"/>
                    <a:pt x="65" y="94"/>
                  </a:cubicBezTo>
                  <a:cubicBezTo>
                    <a:pt x="60" y="93"/>
                    <a:pt x="62" y="85"/>
                    <a:pt x="64" y="80"/>
                  </a:cubicBezTo>
                  <a:cubicBezTo>
                    <a:pt x="64" y="79"/>
                    <a:pt x="65" y="76"/>
                    <a:pt x="67" y="74"/>
                  </a:cubicBezTo>
                  <a:cubicBezTo>
                    <a:pt x="69" y="73"/>
                    <a:pt x="71" y="73"/>
                    <a:pt x="73" y="76"/>
                  </a:cubicBezTo>
                  <a:cubicBezTo>
                    <a:pt x="76" y="80"/>
                    <a:pt x="75" y="82"/>
                    <a:pt x="76" y="82"/>
                  </a:cubicBezTo>
                  <a:cubicBezTo>
                    <a:pt x="77" y="82"/>
                    <a:pt x="78" y="82"/>
                    <a:pt x="77" y="78"/>
                  </a:cubicBezTo>
                  <a:cubicBezTo>
                    <a:pt x="77" y="74"/>
                    <a:pt x="74" y="68"/>
                    <a:pt x="73" y="67"/>
                  </a:cubicBezTo>
                  <a:cubicBezTo>
                    <a:pt x="72" y="67"/>
                    <a:pt x="72" y="66"/>
                    <a:pt x="71" y="65"/>
                  </a:cubicBezTo>
                  <a:cubicBezTo>
                    <a:pt x="73" y="63"/>
                    <a:pt x="74" y="61"/>
                    <a:pt x="74" y="60"/>
                  </a:cubicBezTo>
                  <a:cubicBezTo>
                    <a:pt x="76" y="59"/>
                    <a:pt x="79" y="60"/>
                    <a:pt x="81" y="60"/>
                  </a:cubicBezTo>
                  <a:cubicBezTo>
                    <a:pt x="83" y="61"/>
                    <a:pt x="85" y="62"/>
                    <a:pt x="86" y="64"/>
                  </a:cubicBezTo>
                  <a:close/>
                  <a:moveTo>
                    <a:pt x="152" y="24"/>
                  </a:moveTo>
                  <a:lnTo>
                    <a:pt x="152" y="24"/>
                  </a:lnTo>
                  <a:cubicBezTo>
                    <a:pt x="148" y="23"/>
                    <a:pt x="109" y="21"/>
                    <a:pt x="109" y="21"/>
                  </a:cubicBezTo>
                  <a:cubicBezTo>
                    <a:pt x="109" y="21"/>
                    <a:pt x="103" y="20"/>
                    <a:pt x="101" y="20"/>
                  </a:cubicBezTo>
                  <a:cubicBezTo>
                    <a:pt x="99" y="19"/>
                    <a:pt x="94" y="14"/>
                    <a:pt x="94" y="11"/>
                  </a:cubicBezTo>
                  <a:cubicBezTo>
                    <a:pt x="94" y="8"/>
                    <a:pt x="94" y="6"/>
                    <a:pt x="95" y="3"/>
                  </a:cubicBezTo>
                  <a:cubicBezTo>
                    <a:pt x="96" y="1"/>
                    <a:pt x="95" y="1"/>
                    <a:pt x="94" y="0"/>
                  </a:cubicBezTo>
                  <a:cubicBezTo>
                    <a:pt x="92" y="0"/>
                    <a:pt x="91" y="0"/>
                    <a:pt x="90" y="1"/>
                  </a:cubicBezTo>
                  <a:cubicBezTo>
                    <a:pt x="90" y="2"/>
                    <a:pt x="87" y="5"/>
                    <a:pt x="84" y="5"/>
                  </a:cubicBezTo>
                  <a:cubicBezTo>
                    <a:pt x="82" y="6"/>
                    <a:pt x="76" y="7"/>
                    <a:pt x="72" y="6"/>
                  </a:cubicBezTo>
                  <a:cubicBezTo>
                    <a:pt x="70" y="5"/>
                    <a:pt x="67" y="3"/>
                    <a:pt x="67" y="3"/>
                  </a:cubicBezTo>
                  <a:cubicBezTo>
                    <a:pt x="67" y="3"/>
                    <a:pt x="64" y="2"/>
                    <a:pt x="63" y="5"/>
                  </a:cubicBezTo>
                  <a:cubicBezTo>
                    <a:pt x="62" y="7"/>
                    <a:pt x="59" y="14"/>
                    <a:pt x="58" y="15"/>
                  </a:cubicBezTo>
                  <a:cubicBezTo>
                    <a:pt x="56" y="16"/>
                    <a:pt x="50" y="16"/>
                    <a:pt x="50" y="16"/>
                  </a:cubicBezTo>
                  <a:lnTo>
                    <a:pt x="53" y="21"/>
                  </a:lnTo>
                  <a:lnTo>
                    <a:pt x="35" y="66"/>
                  </a:lnTo>
                  <a:lnTo>
                    <a:pt x="35" y="67"/>
                  </a:lnTo>
                  <a:lnTo>
                    <a:pt x="11" y="127"/>
                  </a:lnTo>
                  <a:lnTo>
                    <a:pt x="8" y="128"/>
                  </a:lnTo>
                  <a:lnTo>
                    <a:pt x="7" y="132"/>
                  </a:lnTo>
                  <a:lnTo>
                    <a:pt x="3" y="133"/>
                  </a:lnTo>
                  <a:lnTo>
                    <a:pt x="0" y="143"/>
                  </a:lnTo>
                  <a:lnTo>
                    <a:pt x="4" y="145"/>
                  </a:lnTo>
                  <a:lnTo>
                    <a:pt x="3" y="148"/>
                  </a:lnTo>
                  <a:lnTo>
                    <a:pt x="13" y="152"/>
                  </a:lnTo>
                  <a:lnTo>
                    <a:pt x="14" y="149"/>
                  </a:lnTo>
                  <a:lnTo>
                    <a:pt x="26" y="154"/>
                  </a:lnTo>
                  <a:lnTo>
                    <a:pt x="29" y="146"/>
                  </a:lnTo>
                  <a:lnTo>
                    <a:pt x="35" y="148"/>
                  </a:lnTo>
                  <a:lnTo>
                    <a:pt x="53" y="103"/>
                  </a:lnTo>
                  <a:lnTo>
                    <a:pt x="59" y="96"/>
                  </a:lnTo>
                  <a:cubicBezTo>
                    <a:pt x="59" y="96"/>
                    <a:pt x="65" y="96"/>
                    <a:pt x="67" y="96"/>
                  </a:cubicBezTo>
                  <a:cubicBezTo>
                    <a:pt x="69" y="96"/>
                    <a:pt x="76" y="96"/>
                    <a:pt x="78" y="93"/>
                  </a:cubicBezTo>
                  <a:cubicBezTo>
                    <a:pt x="80" y="89"/>
                    <a:pt x="84" y="84"/>
                    <a:pt x="86" y="78"/>
                  </a:cubicBezTo>
                  <a:cubicBezTo>
                    <a:pt x="89" y="72"/>
                    <a:pt x="92" y="63"/>
                    <a:pt x="92" y="63"/>
                  </a:cubicBezTo>
                  <a:cubicBezTo>
                    <a:pt x="92" y="63"/>
                    <a:pt x="119" y="65"/>
                    <a:pt x="127" y="67"/>
                  </a:cubicBezTo>
                  <a:cubicBezTo>
                    <a:pt x="135" y="69"/>
                    <a:pt x="147" y="72"/>
                    <a:pt x="147" y="72"/>
                  </a:cubicBezTo>
                  <a:lnTo>
                    <a:pt x="148" y="71"/>
                  </a:lnTo>
                  <a:cubicBezTo>
                    <a:pt x="148" y="71"/>
                    <a:pt x="151" y="72"/>
                    <a:pt x="154" y="65"/>
                  </a:cubicBezTo>
                  <a:cubicBezTo>
                    <a:pt x="157" y="57"/>
                    <a:pt x="162" y="41"/>
                    <a:pt x="161" y="35"/>
                  </a:cubicBezTo>
                  <a:cubicBezTo>
                    <a:pt x="160" y="28"/>
                    <a:pt x="156" y="24"/>
                    <a:pt x="152" y="24"/>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18" name="Freeform 12">
              <a:extLst>
                <a:ext uri="{FF2B5EF4-FFF2-40B4-BE49-F238E27FC236}">
                  <a16:creationId xmlns:a16="http://schemas.microsoft.com/office/drawing/2014/main" id="{655812C7-99EB-4946-969F-BD3B6E09272D}"/>
                </a:ext>
              </a:extLst>
            </p:cNvPr>
            <p:cNvSpPr>
              <a:spLocks/>
            </p:cNvSpPr>
            <p:nvPr/>
          </p:nvSpPr>
          <p:spPr bwMode="auto">
            <a:xfrm>
              <a:off x="4372685" y="5583238"/>
              <a:ext cx="96838" cy="277813"/>
            </a:xfrm>
            <a:custGeom>
              <a:avLst/>
              <a:gdLst>
                <a:gd name="T0" fmla="*/ 140 w 204"/>
                <a:gd name="T1" fmla="*/ 363 h 585"/>
                <a:gd name="T2" fmla="*/ 140 w 204"/>
                <a:gd name="T3" fmla="*/ 363 h 585"/>
                <a:gd name="T4" fmla="*/ 110 w 204"/>
                <a:gd name="T5" fmla="*/ 440 h 585"/>
                <a:gd name="T6" fmla="*/ 66 w 204"/>
                <a:gd name="T7" fmla="*/ 535 h 585"/>
                <a:gd name="T8" fmla="*/ 68 w 204"/>
                <a:gd name="T9" fmla="*/ 536 h 585"/>
                <a:gd name="T10" fmla="*/ 81 w 204"/>
                <a:gd name="T11" fmla="*/ 531 h 585"/>
                <a:gd name="T12" fmla="*/ 86 w 204"/>
                <a:gd name="T13" fmla="*/ 534 h 585"/>
                <a:gd name="T14" fmla="*/ 86 w 204"/>
                <a:gd name="T15" fmla="*/ 538 h 585"/>
                <a:gd name="T16" fmla="*/ 75 w 204"/>
                <a:gd name="T17" fmla="*/ 546 h 585"/>
                <a:gd name="T18" fmla="*/ 82 w 204"/>
                <a:gd name="T19" fmla="*/ 549 h 585"/>
                <a:gd name="T20" fmla="*/ 81 w 204"/>
                <a:gd name="T21" fmla="*/ 554 h 585"/>
                <a:gd name="T22" fmla="*/ 55 w 204"/>
                <a:gd name="T23" fmla="*/ 562 h 585"/>
                <a:gd name="T24" fmla="*/ 62 w 204"/>
                <a:gd name="T25" fmla="*/ 567 h 585"/>
                <a:gd name="T26" fmla="*/ 63 w 204"/>
                <a:gd name="T27" fmla="*/ 571 h 585"/>
                <a:gd name="T28" fmla="*/ 32 w 204"/>
                <a:gd name="T29" fmla="*/ 565 h 585"/>
                <a:gd name="T30" fmla="*/ 32 w 204"/>
                <a:gd name="T31" fmla="*/ 583 h 585"/>
                <a:gd name="T32" fmla="*/ 29 w 204"/>
                <a:gd name="T33" fmla="*/ 585 h 585"/>
                <a:gd name="T34" fmla="*/ 28 w 204"/>
                <a:gd name="T35" fmla="*/ 585 h 585"/>
                <a:gd name="T36" fmla="*/ 5 w 204"/>
                <a:gd name="T37" fmla="*/ 551 h 585"/>
                <a:gd name="T38" fmla="*/ 7 w 204"/>
                <a:gd name="T39" fmla="*/ 497 h 585"/>
                <a:gd name="T40" fmla="*/ 66 w 204"/>
                <a:gd name="T41" fmla="*/ 452 h 585"/>
                <a:gd name="T42" fmla="*/ 70 w 204"/>
                <a:gd name="T43" fmla="*/ 418 h 585"/>
                <a:gd name="T44" fmla="*/ 78 w 204"/>
                <a:gd name="T45" fmla="*/ 292 h 585"/>
                <a:gd name="T46" fmla="*/ 79 w 204"/>
                <a:gd name="T47" fmla="*/ 181 h 585"/>
                <a:gd name="T48" fmla="*/ 95 w 204"/>
                <a:gd name="T49" fmla="*/ 131 h 585"/>
                <a:gd name="T50" fmla="*/ 112 w 204"/>
                <a:gd name="T51" fmla="*/ 87 h 585"/>
                <a:gd name="T52" fmla="*/ 104 w 204"/>
                <a:gd name="T53" fmla="*/ 81 h 585"/>
                <a:gd name="T54" fmla="*/ 111 w 204"/>
                <a:gd name="T55" fmla="*/ 66 h 585"/>
                <a:gd name="T56" fmla="*/ 108 w 204"/>
                <a:gd name="T57" fmla="*/ 30 h 585"/>
                <a:gd name="T58" fmla="*/ 132 w 204"/>
                <a:gd name="T59" fmla="*/ 4 h 585"/>
                <a:gd name="T60" fmla="*/ 152 w 204"/>
                <a:gd name="T61" fmla="*/ 0 h 585"/>
                <a:gd name="T62" fmla="*/ 182 w 204"/>
                <a:gd name="T63" fmla="*/ 1 h 585"/>
                <a:gd name="T64" fmla="*/ 191 w 204"/>
                <a:gd name="T65" fmla="*/ 3 h 585"/>
                <a:gd name="T66" fmla="*/ 199 w 204"/>
                <a:gd name="T67" fmla="*/ 15 h 585"/>
                <a:gd name="T68" fmla="*/ 202 w 204"/>
                <a:gd name="T69" fmla="*/ 64 h 585"/>
                <a:gd name="T70" fmla="*/ 194 w 204"/>
                <a:gd name="T71" fmla="*/ 99 h 585"/>
                <a:gd name="T72" fmla="*/ 185 w 204"/>
                <a:gd name="T73" fmla="*/ 153 h 585"/>
                <a:gd name="T74" fmla="*/ 140 w 204"/>
                <a:gd name="T75" fmla="*/ 363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4" h="585">
                  <a:moveTo>
                    <a:pt x="140" y="363"/>
                  </a:moveTo>
                  <a:lnTo>
                    <a:pt x="140" y="363"/>
                  </a:lnTo>
                  <a:cubicBezTo>
                    <a:pt x="132" y="389"/>
                    <a:pt x="120" y="413"/>
                    <a:pt x="110" y="440"/>
                  </a:cubicBezTo>
                  <a:cubicBezTo>
                    <a:pt x="98" y="473"/>
                    <a:pt x="99" y="510"/>
                    <a:pt x="66" y="535"/>
                  </a:cubicBezTo>
                  <a:cubicBezTo>
                    <a:pt x="67" y="535"/>
                    <a:pt x="67" y="536"/>
                    <a:pt x="68" y="536"/>
                  </a:cubicBezTo>
                  <a:cubicBezTo>
                    <a:pt x="73" y="536"/>
                    <a:pt x="76" y="532"/>
                    <a:pt x="81" y="531"/>
                  </a:cubicBezTo>
                  <a:cubicBezTo>
                    <a:pt x="82" y="532"/>
                    <a:pt x="84" y="533"/>
                    <a:pt x="86" y="534"/>
                  </a:cubicBezTo>
                  <a:cubicBezTo>
                    <a:pt x="86" y="535"/>
                    <a:pt x="86" y="537"/>
                    <a:pt x="86" y="538"/>
                  </a:cubicBezTo>
                  <a:cubicBezTo>
                    <a:pt x="82" y="541"/>
                    <a:pt x="79" y="543"/>
                    <a:pt x="75" y="546"/>
                  </a:cubicBezTo>
                  <a:cubicBezTo>
                    <a:pt x="78" y="546"/>
                    <a:pt x="79" y="547"/>
                    <a:pt x="82" y="549"/>
                  </a:cubicBezTo>
                  <a:cubicBezTo>
                    <a:pt x="82" y="551"/>
                    <a:pt x="82" y="551"/>
                    <a:pt x="81" y="554"/>
                  </a:cubicBezTo>
                  <a:cubicBezTo>
                    <a:pt x="72" y="556"/>
                    <a:pt x="63" y="559"/>
                    <a:pt x="55" y="562"/>
                  </a:cubicBezTo>
                  <a:cubicBezTo>
                    <a:pt x="58" y="564"/>
                    <a:pt x="61" y="565"/>
                    <a:pt x="62" y="567"/>
                  </a:cubicBezTo>
                  <a:cubicBezTo>
                    <a:pt x="63" y="569"/>
                    <a:pt x="63" y="569"/>
                    <a:pt x="63" y="571"/>
                  </a:cubicBezTo>
                  <a:cubicBezTo>
                    <a:pt x="56" y="574"/>
                    <a:pt x="40" y="570"/>
                    <a:pt x="32" y="565"/>
                  </a:cubicBezTo>
                  <a:cubicBezTo>
                    <a:pt x="32" y="571"/>
                    <a:pt x="35" y="577"/>
                    <a:pt x="32" y="583"/>
                  </a:cubicBezTo>
                  <a:cubicBezTo>
                    <a:pt x="31" y="584"/>
                    <a:pt x="30" y="584"/>
                    <a:pt x="29" y="585"/>
                  </a:cubicBezTo>
                  <a:cubicBezTo>
                    <a:pt x="29" y="585"/>
                    <a:pt x="28" y="585"/>
                    <a:pt x="28" y="585"/>
                  </a:cubicBezTo>
                  <a:cubicBezTo>
                    <a:pt x="14" y="576"/>
                    <a:pt x="21" y="560"/>
                    <a:pt x="5" y="551"/>
                  </a:cubicBezTo>
                  <a:cubicBezTo>
                    <a:pt x="6" y="538"/>
                    <a:pt x="0" y="507"/>
                    <a:pt x="7" y="497"/>
                  </a:cubicBezTo>
                  <a:cubicBezTo>
                    <a:pt x="19" y="481"/>
                    <a:pt x="60" y="475"/>
                    <a:pt x="66" y="452"/>
                  </a:cubicBezTo>
                  <a:cubicBezTo>
                    <a:pt x="69" y="441"/>
                    <a:pt x="68" y="429"/>
                    <a:pt x="70" y="418"/>
                  </a:cubicBezTo>
                  <a:cubicBezTo>
                    <a:pt x="76" y="372"/>
                    <a:pt x="78" y="336"/>
                    <a:pt x="78" y="292"/>
                  </a:cubicBezTo>
                  <a:cubicBezTo>
                    <a:pt x="78" y="266"/>
                    <a:pt x="63" y="203"/>
                    <a:pt x="79" y="181"/>
                  </a:cubicBezTo>
                  <a:cubicBezTo>
                    <a:pt x="89" y="166"/>
                    <a:pt x="87" y="147"/>
                    <a:pt x="95" y="131"/>
                  </a:cubicBezTo>
                  <a:cubicBezTo>
                    <a:pt x="102" y="118"/>
                    <a:pt x="109" y="102"/>
                    <a:pt x="112" y="87"/>
                  </a:cubicBezTo>
                  <a:cubicBezTo>
                    <a:pt x="110" y="85"/>
                    <a:pt x="107" y="83"/>
                    <a:pt x="104" y="81"/>
                  </a:cubicBezTo>
                  <a:cubicBezTo>
                    <a:pt x="106" y="76"/>
                    <a:pt x="110" y="72"/>
                    <a:pt x="111" y="66"/>
                  </a:cubicBezTo>
                  <a:cubicBezTo>
                    <a:pt x="112" y="53"/>
                    <a:pt x="104" y="42"/>
                    <a:pt x="108" y="30"/>
                  </a:cubicBezTo>
                  <a:cubicBezTo>
                    <a:pt x="112" y="18"/>
                    <a:pt x="120" y="8"/>
                    <a:pt x="132" y="4"/>
                  </a:cubicBezTo>
                  <a:cubicBezTo>
                    <a:pt x="138" y="1"/>
                    <a:pt x="145" y="1"/>
                    <a:pt x="152" y="0"/>
                  </a:cubicBezTo>
                  <a:cubicBezTo>
                    <a:pt x="162" y="0"/>
                    <a:pt x="172" y="0"/>
                    <a:pt x="182" y="1"/>
                  </a:cubicBezTo>
                  <a:cubicBezTo>
                    <a:pt x="186" y="1"/>
                    <a:pt x="189" y="2"/>
                    <a:pt x="191" y="3"/>
                  </a:cubicBezTo>
                  <a:cubicBezTo>
                    <a:pt x="195" y="6"/>
                    <a:pt x="197" y="10"/>
                    <a:pt x="199" y="15"/>
                  </a:cubicBezTo>
                  <a:cubicBezTo>
                    <a:pt x="203" y="31"/>
                    <a:pt x="204" y="48"/>
                    <a:pt x="202" y="64"/>
                  </a:cubicBezTo>
                  <a:cubicBezTo>
                    <a:pt x="200" y="76"/>
                    <a:pt x="196" y="87"/>
                    <a:pt x="194" y="99"/>
                  </a:cubicBezTo>
                  <a:cubicBezTo>
                    <a:pt x="190" y="117"/>
                    <a:pt x="191" y="136"/>
                    <a:pt x="185" y="153"/>
                  </a:cubicBezTo>
                  <a:cubicBezTo>
                    <a:pt x="179" y="172"/>
                    <a:pt x="154" y="317"/>
                    <a:pt x="140" y="363"/>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22" name="Freeform 13">
              <a:extLst>
                <a:ext uri="{FF2B5EF4-FFF2-40B4-BE49-F238E27FC236}">
                  <a16:creationId xmlns:a16="http://schemas.microsoft.com/office/drawing/2014/main" id="{D9CB6B56-21C2-4250-BA74-880C990DE962}"/>
                </a:ext>
              </a:extLst>
            </p:cNvPr>
            <p:cNvSpPr>
              <a:spLocks/>
            </p:cNvSpPr>
            <p:nvPr/>
          </p:nvSpPr>
          <p:spPr bwMode="auto">
            <a:xfrm>
              <a:off x="2875672" y="5497513"/>
              <a:ext cx="130175" cy="611188"/>
            </a:xfrm>
            <a:custGeom>
              <a:avLst/>
              <a:gdLst>
                <a:gd name="T0" fmla="*/ 110 w 274"/>
                <a:gd name="T1" fmla="*/ 6 h 1282"/>
                <a:gd name="T2" fmla="*/ 92 w 274"/>
                <a:gd name="T3" fmla="*/ 13 h 1282"/>
                <a:gd name="T4" fmla="*/ 61 w 274"/>
                <a:gd name="T5" fmla="*/ 58 h 1282"/>
                <a:gd name="T6" fmla="*/ 61 w 274"/>
                <a:gd name="T7" fmla="*/ 86 h 1282"/>
                <a:gd name="T8" fmla="*/ 50 w 274"/>
                <a:gd name="T9" fmla="*/ 126 h 1282"/>
                <a:gd name="T10" fmla="*/ 64 w 274"/>
                <a:gd name="T11" fmla="*/ 142 h 1282"/>
                <a:gd name="T12" fmla="*/ 72 w 274"/>
                <a:gd name="T13" fmla="*/ 157 h 1282"/>
                <a:gd name="T14" fmla="*/ 98 w 274"/>
                <a:gd name="T15" fmla="*/ 187 h 1282"/>
                <a:gd name="T16" fmla="*/ 113 w 274"/>
                <a:gd name="T17" fmla="*/ 211 h 1282"/>
                <a:gd name="T18" fmla="*/ 101 w 274"/>
                <a:gd name="T19" fmla="*/ 239 h 1282"/>
                <a:gd name="T20" fmla="*/ 70 w 274"/>
                <a:gd name="T21" fmla="*/ 305 h 1282"/>
                <a:gd name="T22" fmla="*/ 57 w 274"/>
                <a:gd name="T23" fmla="*/ 392 h 1282"/>
                <a:gd name="T24" fmla="*/ 13 w 274"/>
                <a:gd name="T25" fmla="*/ 584 h 1282"/>
                <a:gd name="T26" fmla="*/ 1 w 274"/>
                <a:gd name="T27" fmla="*/ 653 h 1282"/>
                <a:gd name="T28" fmla="*/ 12 w 274"/>
                <a:gd name="T29" fmla="*/ 689 h 1282"/>
                <a:gd name="T30" fmla="*/ 19 w 274"/>
                <a:gd name="T31" fmla="*/ 730 h 1282"/>
                <a:gd name="T32" fmla="*/ 58 w 274"/>
                <a:gd name="T33" fmla="*/ 762 h 1282"/>
                <a:gd name="T34" fmla="*/ 65 w 274"/>
                <a:gd name="T35" fmla="*/ 843 h 1282"/>
                <a:gd name="T36" fmla="*/ 100 w 274"/>
                <a:gd name="T37" fmla="*/ 1041 h 1282"/>
                <a:gd name="T38" fmla="*/ 118 w 274"/>
                <a:gd name="T39" fmla="*/ 1135 h 1282"/>
                <a:gd name="T40" fmla="*/ 124 w 274"/>
                <a:gd name="T41" fmla="*/ 1167 h 1282"/>
                <a:gd name="T42" fmla="*/ 69 w 274"/>
                <a:gd name="T43" fmla="*/ 1211 h 1282"/>
                <a:gd name="T44" fmla="*/ 44 w 274"/>
                <a:gd name="T45" fmla="*/ 1217 h 1282"/>
                <a:gd name="T46" fmla="*/ 13 w 274"/>
                <a:gd name="T47" fmla="*/ 1243 h 1282"/>
                <a:gd name="T48" fmla="*/ 43 w 274"/>
                <a:gd name="T49" fmla="*/ 1264 h 1282"/>
                <a:gd name="T50" fmla="*/ 175 w 274"/>
                <a:gd name="T51" fmla="*/ 1273 h 1282"/>
                <a:gd name="T52" fmla="*/ 234 w 274"/>
                <a:gd name="T53" fmla="*/ 1214 h 1282"/>
                <a:gd name="T54" fmla="*/ 231 w 274"/>
                <a:gd name="T55" fmla="*/ 1194 h 1282"/>
                <a:gd name="T56" fmla="*/ 229 w 274"/>
                <a:gd name="T57" fmla="*/ 1147 h 1282"/>
                <a:gd name="T58" fmla="*/ 235 w 274"/>
                <a:gd name="T59" fmla="*/ 1054 h 1282"/>
                <a:gd name="T60" fmla="*/ 235 w 274"/>
                <a:gd name="T61" fmla="*/ 1015 h 1282"/>
                <a:gd name="T62" fmla="*/ 233 w 274"/>
                <a:gd name="T63" fmla="*/ 990 h 1282"/>
                <a:gd name="T64" fmla="*/ 229 w 274"/>
                <a:gd name="T65" fmla="*/ 961 h 1282"/>
                <a:gd name="T66" fmla="*/ 225 w 274"/>
                <a:gd name="T67" fmla="*/ 931 h 1282"/>
                <a:gd name="T68" fmla="*/ 215 w 274"/>
                <a:gd name="T69" fmla="*/ 829 h 1282"/>
                <a:gd name="T70" fmla="*/ 224 w 274"/>
                <a:gd name="T71" fmla="*/ 810 h 1282"/>
                <a:gd name="T72" fmla="*/ 239 w 274"/>
                <a:gd name="T73" fmla="*/ 739 h 1282"/>
                <a:gd name="T74" fmla="*/ 274 w 274"/>
                <a:gd name="T75" fmla="*/ 694 h 1282"/>
                <a:gd name="T76" fmla="*/ 258 w 274"/>
                <a:gd name="T77" fmla="*/ 461 h 1282"/>
                <a:gd name="T78" fmla="*/ 221 w 274"/>
                <a:gd name="T79" fmla="*/ 228 h 1282"/>
                <a:gd name="T80" fmla="*/ 201 w 274"/>
                <a:gd name="T81" fmla="*/ 185 h 1282"/>
                <a:gd name="T82" fmla="*/ 184 w 274"/>
                <a:gd name="T83" fmla="*/ 172 h 1282"/>
                <a:gd name="T84" fmla="*/ 193 w 274"/>
                <a:gd name="T85" fmla="*/ 166 h 1282"/>
                <a:gd name="T86" fmla="*/ 188 w 274"/>
                <a:gd name="T87" fmla="*/ 177 h 1282"/>
                <a:gd name="T88" fmla="*/ 200 w 274"/>
                <a:gd name="T89" fmla="*/ 168 h 1282"/>
                <a:gd name="T90" fmla="*/ 201 w 274"/>
                <a:gd name="T91" fmla="*/ 173 h 1282"/>
                <a:gd name="T92" fmla="*/ 213 w 274"/>
                <a:gd name="T93" fmla="*/ 57 h 1282"/>
                <a:gd name="T94" fmla="*/ 200 w 274"/>
                <a:gd name="T95" fmla="*/ 39 h 1282"/>
                <a:gd name="T96" fmla="*/ 186 w 274"/>
                <a:gd name="T97" fmla="*/ 14 h 1282"/>
                <a:gd name="T98" fmla="*/ 168 w 274"/>
                <a:gd name="T99" fmla="*/ 5 h 1282"/>
                <a:gd name="T100" fmla="*/ 137 w 274"/>
                <a:gd name="T101" fmla="*/ 3 h 1282"/>
                <a:gd name="T102" fmla="*/ 110 w 274"/>
                <a:gd name="T103" fmla="*/ 6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1282">
                  <a:moveTo>
                    <a:pt x="110" y="6"/>
                  </a:moveTo>
                  <a:lnTo>
                    <a:pt x="110" y="6"/>
                  </a:lnTo>
                  <a:cubicBezTo>
                    <a:pt x="106" y="7"/>
                    <a:pt x="101" y="7"/>
                    <a:pt x="97" y="7"/>
                  </a:cubicBezTo>
                  <a:cubicBezTo>
                    <a:pt x="95" y="9"/>
                    <a:pt x="94" y="11"/>
                    <a:pt x="92" y="13"/>
                  </a:cubicBezTo>
                  <a:cubicBezTo>
                    <a:pt x="88" y="16"/>
                    <a:pt x="84" y="16"/>
                    <a:pt x="79" y="19"/>
                  </a:cubicBezTo>
                  <a:cubicBezTo>
                    <a:pt x="71" y="23"/>
                    <a:pt x="61" y="46"/>
                    <a:pt x="61" y="58"/>
                  </a:cubicBezTo>
                  <a:cubicBezTo>
                    <a:pt x="63" y="59"/>
                    <a:pt x="64" y="60"/>
                    <a:pt x="65" y="62"/>
                  </a:cubicBezTo>
                  <a:cubicBezTo>
                    <a:pt x="67" y="70"/>
                    <a:pt x="59" y="80"/>
                    <a:pt x="61" y="86"/>
                  </a:cubicBezTo>
                  <a:cubicBezTo>
                    <a:pt x="62" y="88"/>
                    <a:pt x="62" y="90"/>
                    <a:pt x="64" y="92"/>
                  </a:cubicBezTo>
                  <a:cubicBezTo>
                    <a:pt x="62" y="106"/>
                    <a:pt x="50" y="111"/>
                    <a:pt x="50" y="126"/>
                  </a:cubicBezTo>
                  <a:cubicBezTo>
                    <a:pt x="51" y="129"/>
                    <a:pt x="53" y="129"/>
                    <a:pt x="58" y="129"/>
                  </a:cubicBezTo>
                  <a:cubicBezTo>
                    <a:pt x="63" y="129"/>
                    <a:pt x="64" y="137"/>
                    <a:pt x="64" y="142"/>
                  </a:cubicBezTo>
                  <a:cubicBezTo>
                    <a:pt x="64" y="144"/>
                    <a:pt x="66" y="144"/>
                    <a:pt x="67" y="145"/>
                  </a:cubicBezTo>
                  <a:cubicBezTo>
                    <a:pt x="64" y="149"/>
                    <a:pt x="72" y="151"/>
                    <a:pt x="72" y="157"/>
                  </a:cubicBezTo>
                  <a:cubicBezTo>
                    <a:pt x="71" y="164"/>
                    <a:pt x="67" y="167"/>
                    <a:pt x="71" y="174"/>
                  </a:cubicBezTo>
                  <a:cubicBezTo>
                    <a:pt x="75" y="181"/>
                    <a:pt x="90" y="182"/>
                    <a:pt x="98" y="187"/>
                  </a:cubicBezTo>
                  <a:cubicBezTo>
                    <a:pt x="104" y="189"/>
                    <a:pt x="102" y="194"/>
                    <a:pt x="106" y="200"/>
                  </a:cubicBezTo>
                  <a:cubicBezTo>
                    <a:pt x="111" y="205"/>
                    <a:pt x="113" y="211"/>
                    <a:pt x="113" y="211"/>
                  </a:cubicBezTo>
                  <a:cubicBezTo>
                    <a:pt x="110" y="216"/>
                    <a:pt x="105" y="226"/>
                    <a:pt x="99" y="231"/>
                  </a:cubicBezTo>
                  <a:cubicBezTo>
                    <a:pt x="97" y="233"/>
                    <a:pt x="100" y="236"/>
                    <a:pt x="101" y="239"/>
                  </a:cubicBezTo>
                  <a:cubicBezTo>
                    <a:pt x="98" y="242"/>
                    <a:pt x="80" y="268"/>
                    <a:pt x="74" y="278"/>
                  </a:cubicBezTo>
                  <a:cubicBezTo>
                    <a:pt x="71" y="287"/>
                    <a:pt x="72" y="295"/>
                    <a:pt x="70" y="305"/>
                  </a:cubicBezTo>
                  <a:cubicBezTo>
                    <a:pt x="67" y="319"/>
                    <a:pt x="63" y="336"/>
                    <a:pt x="60" y="351"/>
                  </a:cubicBezTo>
                  <a:cubicBezTo>
                    <a:pt x="59" y="365"/>
                    <a:pt x="58" y="378"/>
                    <a:pt x="57" y="392"/>
                  </a:cubicBezTo>
                  <a:cubicBezTo>
                    <a:pt x="49" y="425"/>
                    <a:pt x="40" y="461"/>
                    <a:pt x="30" y="495"/>
                  </a:cubicBezTo>
                  <a:cubicBezTo>
                    <a:pt x="22" y="523"/>
                    <a:pt x="19" y="553"/>
                    <a:pt x="13" y="584"/>
                  </a:cubicBezTo>
                  <a:cubicBezTo>
                    <a:pt x="10" y="600"/>
                    <a:pt x="7" y="617"/>
                    <a:pt x="4" y="635"/>
                  </a:cubicBezTo>
                  <a:cubicBezTo>
                    <a:pt x="3" y="641"/>
                    <a:pt x="0" y="648"/>
                    <a:pt x="1" y="653"/>
                  </a:cubicBezTo>
                  <a:cubicBezTo>
                    <a:pt x="8" y="657"/>
                    <a:pt x="22" y="656"/>
                    <a:pt x="28" y="661"/>
                  </a:cubicBezTo>
                  <a:cubicBezTo>
                    <a:pt x="22" y="669"/>
                    <a:pt x="14" y="679"/>
                    <a:pt x="12" y="689"/>
                  </a:cubicBezTo>
                  <a:cubicBezTo>
                    <a:pt x="11" y="696"/>
                    <a:pt x="10" y="719"/>
                    <a:pt x="12" y="723"/>
                  </a:cubicBezTo>
                  <a:cubicBezTo>
                    <a:pt x="13" y="726"/>
                    <a:pt x="16" y="728"/>
                    <a:pt x="19" y="730"/>
                  </a:cubicBezTo>
                  <a:cubicBezTo>
                    <a:pt x="28" y="740"/>
                    <a:pt x="41" y="746"/>
                    <a:pt x="55" y="736"/>
                  </a:cubicBezTo>
                  <a:cubicBezTo>
                    <a:pt x="59" y="742"/>
                    <a:pt x="57" y="755"/>
                    <a:pt x="58" y="762"/>
                  </a:cubicBezTo>
                  <a:cubicBezTo>
                    <a:pt x="60" y="780"/>
                    <a:pt x="62" y="798"/>
                    <a:pt x="64" y="816"/>
                  </a:cubicBezTo>
                  <a:cubicBezTo>
                    <a:pt x="65" y="825"/>
                    <a:pt x="65" y="834"/>
                    <a:pt x="65" y="843"/>
                  </a:cubicBezTo>
                  <a:cubicBezTo>
                    <a:pt x="68" y="866"/>
                    <a:pt x="71" y="889"/>
                    <a:pt x="73" y="912"/>
                  </a:cubicBezTo>
                  <a:cubicBezTo>
                    <a:pt x="81" y="956"/>
                    <a:pt x="88" y="1002"/>
                    <a:pt x="100" y="1041"/>
                  </a:cubicBezTo>
                  <a:cubicBezTo>
                    <a:pt x="107" y="1064"/>
                    <a:pt x="135" y="1093"/>
                    <a:pt x="130" y="1116"/>
                  </a:cubicBezTo>
                  <a:cubicBezTo>
                    <a:pt x="123" y="1121"/>
                    <a:pt x="114" y="1123"/>
                    <a:pt x="118" y="1135"/>
                  </a:cubicBezTo>
                  <a:cubicBezTo>
                    <a:pt x="123" y="1138"/>
                    <a:pt x="124" y="1141"/>
                    <a:pt x="127" y="1145"/>
                  </a:cubicBezTo>
                  <a:cubicBezTo>
                    <a:pt x="124" y="1150"/>
                    <a:pt x="122" y="1163"/>
                    <a:pt x="124" y="1167"/>
                  </a:cubicBezTo>
                  <a:cubicBezTo>
                    <a:pt x="117" y="1175"/>
                    <a:pt x="119" y="1178"/>
                    <a:pt x="114" y="1185"/>
                  </a:cubicBezTo>
                  <a:cubicBezTo>
                    <a:pt x="112" y="1189"/>
                    <a:pt x="76" y="1208"/>
                    <a:pt x="69" y="1211"/>
                  </a:cubicBezTo>
                  <a:cubicBezTo>
                    <a:pt x="65" y="1211"/>
                    <a:pt x="61" y="1212"/>
                    <a:pt x="56" y="1212"/>
                  </a:cubicBezTo>
                  <a:cubicBezTo>
                    <a:pt x="52" y="1214"/>
                    <a:pt x="48" y="1215"/>
                    <a:pt x="44" y="1217"/>
                  </a:cubicBezTo>
                  <a:cubicBezTo>
                    <a:pt x="35" y="1219"/>
                    <a:pt x="24" y="1213"/>
                    <a:pt x="17" y="1219"/>
                  </a:cubicBezTo>
                  <a:cubicBezTo>
                    <a:pt x="6" y="1227"/>
                    <a:pt x="15" y="1236"/>
                    <a:pt x="13" y="1243"/>
                  </a:cubicBezTo>
                  <a:cubicBezTo>
                    <a:pt x="25" y="1246"/>
                    <a:pt x="36" y="1248"/>
                    <a:pt x="48" y="1251"/>
                  </a:cubicBezTo>
                  <a:cubicBezTo>
                    <a:pt x="47" y="1256"/>
                    <a:pt x="41" y="1257"/>
                    <a:pt x="43" y="1264"/>
                  </a:cubicBezTo>
                  <a:cubicBezTo>
                    <a:pt x="47" y="1275"/>
                    <a:pt x="61" y="1273"/>
                    <a:pt x="73" y="1275"/>
                  </a:cubicBezTo>
                  <a:cubicBezTo>
                    <a:pt x="107" y="1282"/>
                    <a:pt x="141" y="1274"/>
                    <a:pt x="175" y="1273"/>
                  </a:cubicBezTo>
                  <a:cubicBezTo>
                    <a:pt x="194" y="1273"/>
                    <a:pt x="234" y="1277"/>
                    <a:pt x="240" y="1264"/>
                  </a:cubicBezTo>
                  <a:cubicBezTo>
                    <a:pt x="242" y="1260"/>
                    <a:pt x="235" y="1222"/>
                    <a:pt x="234" y="1214"/>
                  </a:cubicBezTo>
                  <a:cubicBezTo>
                    <a:pt x="233" y="1208"/>
                    <a:pt x="235" y="1205"/>
                    <a:pt x="234" y="1200"/>
                  </a:cubicBezTo>
                  <a:cubicBezTo>
                    <a:pt x="233" y="1198"/>
                    <a:pt x="232" y="1196"/>
                    <a:pt x="231" y="1194"/>
                  </a:cubicBezTo>
                  <a:cubicBezTo>
                    <a:pt x="228" y="1180"/>
                    <a:pt x="238" y="1177"/>
                    <a:pt x="240" y="1169"/>
                  </a:cubicBezTo>
                  <a:cubicBezTo>
                    <a:pt x="243" y="1159"/>
                    <a:pt x="232" y="1152"/>
                    <a:pt x="229" y="1147"/>
                  </a:cubicBezTo>
                  <a:cubicBezTo>
                    <a:pt x="229" y="1138"/>
                    <a:pt x="233" y="1132"/>
                    <a:pt x="235" y="1122"/>
                  </a:cubicBezTo>
                  <a:cubicBezTo>
                    <a:pt x="238" y="1101"/>
                    <a:pt x="236" y="1076"/>
                    <a:pt x="235" y="1054"/>
                  </a:cubicBezTo>
                  <a:cubicBezTo>
                    <a:pt x="234" y="1044"/>
                    <a:pt x="234" y="1033"/>
                    <a:pt x="234" y="1022"/>
                  </a:cubicBezTo>
                  <a:cubicBezTo>
                    <a:pt x="234" y="1020"/>
                    <a:pt x="235" y="1017"/>
                    <a:pt x="235" y="1015"/>
                  </a:cubicBezTo>
                  <a:cubicBezTo>
                    <a:pt x="234" y="1012"/>
                    <a:pt x="233" y="1009"/>
                    <a:pt x="232" y="1006"/>
                  </a:cubicBezTo>
                  <a:cubicBezTo>
                    <a:pt x="232" y="1001"/>
                    <a:pt x="233" y="995"/>
                    <a:pt x="233" y="990"/>
                  </a:cubicBezTo>
                  <a:cubicBezTo>
                    <a:pt x="232" y="987"/>
                    <a:pt x="231" y="984"/>
                    <a:pt x="230" y="981"/>
                  </a:cubicBezTo>
                  <a:cubicBezTo>
                    <a:pt x="230" y="974"/>
                    <a:pt x="230" y="968"/>
                    <a:pt x="229" y="961"/>
                  </a:cubicBezTo>
                  <a:cubicBezTo>
                    <a:pt x="228" y="958"/>
                    <a:pt x="226" y="955"/>
                    <a:pt x="224" y="951"/>
                  </a:cubicBezTo>
                  <a:cubicBezTo>
                    <a:pt x="224" y="945"/>
                    <a:pt x="225" y="938"/>
                    <a:pt x="225" y="931"/>
                  </a:cubicBezTo>
                  <a:cubicBezTo>
                    <a:pt x="224" y="920"/>
                    <a:pt x="220" y="910"/>
                    <a:pt x="218" y="900"/>
                  </a:cubicBezTo>
                  <a:cubicBezTo>
                    <a:pt x="214" y="879"/>
                    <a:pt x="223" y="842"/>
                    <a:pt x="215" y="829"/>
                  </a:cubicBezTo>
                  <a:cubicBezTo>
                    <a:pt x="217" y="828"/>
                    <a:pt x="219" y="827"/>
                    <a:pt x="221" y="826"/>
                  </a:cubicBezTo>
                  <a:cubicBezTo>
                    <a:pt x="222" y="821"/>
                    <a:pt x="223" y="816"/>
                    <a:pt x="224" y="810"/>
                  </a:cubicBezTo>
                  <a:cubicBezTo>
                    <a:pt x="228" y="794"/>
                    <a:pt x="232" y="778"/>
                    <a:pt x="236" y="761"/>
                  </a:cubicBezTo>
                  <a:cubicBezTo>
                    <a:pt x="237" y="754"/>
                    <a:pt x="238" y="746"/>
                    <a:pt x="239" y="739"/>
                  </a:cubicBezTo>
                  <a:cubicBezTo>
                    <a:pt x="244" y="727"/>
                    <a:pt x="255" y="716"/>
                    <a:pt x="253" y="701"/>
                  </a:cubicBezTo>
                  <a:cubicBezTo>
                    <a:pt x="259" y="699"/>
                    <a:pt x="271" y="700"/>
                    <a:pt x="274" y="694"/>
                  </a:cubicBezTo>
                  <a:cubicBezTo>
                    <a:pt x="269" y="649"/>
                    <a:pt x="265" y="603"/>
                    <a:pt x="260" y="558"/>
                  </a:cubicBezTo>
                  <a:cubicBezTo>
                    <a:pt x="260" y="523"/>
                    <a:pt x="254" y="495"/>
                    <a:pt x="258" y="461"/>
                  </a:cubicBezTo>
                  <a:cubicBezTo>
                    <a:pt x="262" y="425"/>
                    <a:pt x="271" y="371"/>
                    <a:pt x="262" y="328"/>
                  </a:cubicBezTo>
                  <a:cubicBezTo>
                    <a:pt x="253" y="287"/>
                    <a:pt x="242" y="257"/>
                    <a:pt x="221" y="228"/>
                  </a:cubicBezTo>
                  <a:cubicBezTo>
                    <a:pt x="214" y="220"/>
                    <a:pt x="208" y="210"/>
                    <a:pt x="204" y="199"/>
                  </a:cubicBezTo>
                  <a:cubicBezTo>
                    <a:pt x="202" y="194"/>
                    <a:pt x="204" y="189"/>
                    <a:pt x="201" y="185"/>
                  </a:cubicBezTo>
                  <a:cubicBezTo>
                    <a:pt x="198" y="182"/>
                    <a:pt x="192" y="181"/>
                    <a:pt x="186" y="181"/>
                  </a:cubicBezTo>
                  <a:cubicBezTo>
                    <a:pt x="185" y="179"/>
                    <a:pt x="184" y="176"/>
                    <a:pt x="184" y="172"/>
                  </a:cubicBezTo>
                  <a:cubicBezTo>
                    <a:pt x="187" y="170"/>
                    <a:pt x="189" y="168"/>
                    <a:pt x="191" y="166"/>
                  </a:cubicBezTo>
                  <a:lnTo>
                    <a:pt x="193" y="166"/>
                  </a:lnTo>
                  <a:cubicBezTo>
                    <a:pt x="192" y="171"/>
                    <a:pt x="190" y="173"/>
                    <a:pt x="188" y="176"/>
                  </a:cubicBezTo>
                  <a:lnTo>
                    <a:pt x="188" y="177"/>
                  </a:lnTo>
                  <a:cubicBezTo>
                    <a:pt x="195" y="177"/>
                    <a:pt x="196" y="173"/>
                    <a:pt x="200" y="169"/>
                  </a:cubicBezTo>
                  <a:lnTo>
                    <a:pt x="200" y="168"/>
                  </a:lnTo>
                  <a:cubicBezTo>
                    <a:pt x="200" y="170"/>
                    <a:pt x="200" y="171"/>
                    <a:pt x="201" y="173"/>
                  </a:cubicBezTo>
                  <a:cubicBezTo>
                    <a:pt x="201" y="173"/>
                    <a:pt x="201" y="173"/>
                    <a:pt x="201" y="173"/>
                  </a:cubicBezTo>
                  <a:cubicBezTo>
                    <a:pt x="206" y="159"/>
                    <a:pt x="209" y="142"/>
                    <a:pt x="209" y="122"/>
                  </a:cubicBezTo>
                  <a:cubicBezTo>
                    <a:pt x="227" y="118"/>
                    <a:pt x="217" y="68"/>
                    <a:pt x="213" y="57"/>
                  </a:cubicBezTo>
                  <a:cubicBezTo>
                    <a:pt x="212" y="53"/>
                    <a:pt x="210" y="49"/>
                    <a:pt x="209" y="45"/>
                  </a:cubicBezTo>
                  <a:cubicBezTo>
                    <a:pt x="206" y="43"/>
                    <a:pt x="203" y="41"/>
                    <a:pt x="200" y="39"/>
                  </a:cubicBezTo>
                  <a:cubicBezTo>
                    <a:pt x="200" y="37"/>
                    <a:pt x="199" y="35"/>
                    <a:pt x="199" y="33"/>
                  </a:cubicBezTo>
                  <a:cubicBezTo>
                    <a:pt x="196" y="28"/>
                    <a:pt x="190" y="18"/>
                    <a:pt x="186" y="14"/>
                  </a:cubicBezTo>
                  <a:cubicBezTo>
                    <a:pt x="184" y="13"/>
                    <a:pt x="182" y="13"/>
                    <a:pt x="179" y="12"/>
                  </a:cubicBezTo>
                  <a:cubicBezTo>
                    <a:pt x="176" y="10"/>
                    <a:pt x="172" y="6"/>
                    <a:pt x="168" y="5"/>
                  </a:cubicBezTo>
                  <a:cubicBezTo>
                    <a:pt x="163" y="2"/>
                    <a:pt x="151" y="0"/>
                    <a:pt x="143" y="2"/>
                  </a:cubicBezTo>
                  <a:cubicBezTo>
                    <a:pt x="141" y="2"/>
                    <a:pt x="139" y="3"/>
                    <a:pt x="137" y="3"/>
                  </a:cubicBezTo>
                  <a:cubicBezTo>
                    <a:pt x="132" y="2"/>
                    <a:pt x="128" y="2"/>
                    <a:pt x="123" y="1"/>
                  </a:cubicBezTo>
                  <a:cubicBezTo>
                    <a:pt x="122" y="3"/>
                    <a:pt x="112" y="6"/>
                    <a:pt x="110" y="6"/>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23" name="Freeform 14">
              <a:extLst>
                <a:ext uri="{FF2B5EF4-FFF2-40B4-BE49-F238E27FC236}">
                  <a16:creationId xmlns:a16="http://schemas.microsoft.com/office/drawing/2014/main" id="{BEB76227-923F-40DC-9D0C-2F830C0865EE}"/>
                </a:ext>
              </a:extLst>
            </p:cNvPr>
            <p:cNvSpPr>
              <a:spLocks noEditPoints="1"/>
            </p:cNvSpPr>
            <p:nvPr/>
          </p:nvSpPr>
          <p:spPr bwMode="auto">
            <a:xfrm>
              <a:off x="2459747" y="5473700"/>
              <a:ext cx="180975" cy="614363"/>
            </a:xfrm>
            <a:custGeom>
              <a:avLst/>
              <a:gdLst>
                <a:gd name="T0" fmla="*/ 211 w 379"/>
                <a:gd name="T1" fmla="*/ 13 h 1287"/>
                <a:gd name="T2" fmla="*/ 211 w 379"/>
                <a:gd name="T3" fmla="*/ 13 h 1287"/>
                <a:gd name="T4" fmla="*/ 138 w 379"/>
                <a:gd name="T5" fmla="*/ 194 h 1287"/>
                <a:gd name="T6" fmla="*/ 140 w 379"/>
                <a:gd name="T7" fmla="*/ 142 h 1287"/>
                <a:gd name="T8" fmla="*/ 128 w 379"/>
                <a:gd name="T9" fmla="*/ 68 h 1287"/>
                <a:gd name="T10" fmla="*/ 138 w 379"/>
                <a:gd name="T11" fmla="*/ 26 h 1287"/>
                <a:gd name="T12" fmla="*/ 160 w 379"/>
                <a:gd name="T13" fmla="*/ 14 h 1287"/>
                <a:gd name="T14" fmla="*/ 192 w 379"/>
                <a:gd name="T15" fmla="*/ 7 h 1287"/>
                <a:gd name="T16" fmla="*/ 233 w 379"/>
                <a:gd name="T17" fmla="*/ 23 h 1287"/>
                <a:gd name="T18" fmla="*/ 244 w 379"/>
                <a:gd name="T19" fmla="*/ 53 h 1287"/>
                <a:gd name="T20" fmla="*/ 253 w 379"/>
                <a:gd name="T21" fmla="*/ 103 h 1287"/>
                <a:gd name="T22" fmla="*/ 236 w 379"/>
                <a:gd name="T23" fmla="*/ 187 h 1287"/>
                <a:gd name="T24" fmla="*/ 288 w 379"/>
                <a:gd name="T25" fmla="*/ 251 h 1287"/>
                <a:gd name="T26" fmla="*/ 351 w 379"/>
                <a:gd name="T27" fmla="*/ 329 h 1287"/>
                <a:gd name="T28" fmla="*/ 358 w 379"/>
                <a:gd name="T29" fmla="*/ 374 h 1287"/>
                <a:gd name="T30" fmla="*/ 362 w 379"/>
                <a:gd name="T31" fmla="*/ 408 h 1287"/>
                <a:gd name="T32" fmla="*/ 358 w 379"/>
                <a:gd name="T33" fmla="*/ 509 h 1287"/>
                <a:gd name="T34" fmla="*/ 321 w 379"/>
                <a:gd name="T35" fmla="*/ 540 h 1287"/>
                <a:gd name="T36" fmla="*/ 333 w 379"/>
                <a:gd name="T37" fmla="*/ 666 h 1287"/>
                <a:gd name="T38" fmla="*/ 337 w 379"/>
                <a:gd name="T39" fmla="*/ 737 h 1287"/>
                <a:gd name="T40" fmla="*/ 323 w 379"/>
                <a:gd name="T41" fmla="*/ 888 h 1287"/>
                <a:gd name="T42" fmla="*/ 327 w 379"/>
                <a:gd name="T43" fmla="*/ 970 h 1287"/>
                <a:gd name="T44" fmla="*/ 316 w 379"/>
                <a:gd name="T45" fmla="*/ 1089 h 1287"/>
                <a:gd name="T46" fmla="*/ 309 w 379"/>
                <a:gd name="T47" fmla="*/ 1146 h 1287"/>
                <a:gd name="T48" fmla="*/ 306 w 379"/>
                <a:gd name="T49" fmla="*/ 1189 h 1287"/>
                <a:gd name="T50" fmla="*/ 324 w 379"/>
                <a:gd name="T51" fmla="*/ 1213 h 1287"/>
                <a:gd name="T52" fmla="*/ 360 w 379"/>
                <a:gd name="T53" fmla="*/ 1247 h 1287"/>
                <a:gd name="T54" fmla="*/ 300 w 379"/>
                <a:gd name="T55" fmla="*/ 1276 h 1287"/>
                <a:gd name="T56" fmla="*/ 262 w 379"/>
                <a:gd name="T57" fmla="*/ 1253 h 1287"/>
                <a:gd name="T58" fmla="*/ 224 w 379"/>
                <a:gd name="T59" fmla="*/ 1200 h 1287"/>
                <a:gd name="T60" fmla="*/ 218 w 379"/>
                <a:gd name="T61" fmla="*/ 1166 h 1287"/>
                <a:gd name="T62" fmla="*/ 226 w 379"/>
                <a:gd name="T63" fmla="*/ 1118 h 1287"/>
                <a:gd name="T64" fmla="*/ 222 w 379"/>
                <a:gd name="T65" fmla="*/ 1072 h 1287"/>
                <a:gd name="T66" fmla="*/ 213 w 379"/>
                <a:gd name="T67" fmla="*/ 905 h 1287"/>
                <a:gd name="T68" fmla="*/ 200 w 379"/>
                <a:gd name="T69" fmla="*/ 794 h 1287"/>
                <a:gd name="T70" fmla="*/ 153 w 379"/>
                <a:gd name="T71" fmla="*/ 939 h 1287"/>
                <a:gd name="T72" fmla="*/ 147 w 379"/>
                <a:gd name="T73" fmla="*/ 1056 h 1287"/>
                <a:gd name="T74" fmla="*/ 146 w 379"/>
                <a:gd name="T75" fmla="*/ 1165 h 1287"/>
                <a:gd name="T76" fmla="*/ 137 w 379"/>
                <a:gd name="T77" fmla="*/ 1207 h 1287"/>
                <a:gd name="T78" fmla="*/ 157 w 379"/>
                <a:gd name="T79" fmla="*/ 1265 h 1287"/>
                <a:gd name="T80" fmla="*/ 90 w 379"/>
                <a:gd name="T81" fmla="*/ 1276 h 1287"/>
                <a:gd name="T82" fmla="*/ 70 w 379"/>
                <a:gd name="T83" fmla="*/ 1234 h 1287"/>
                <a:gd name="T84" fmla="*/ 68 w 379"/>
                <a:gd name="T85" fmla="*/ 1184 h 1287"/>
                <a:gd name="T86" fmla="*/ 50 w 379"/>
                <a:gd name="T87" fmla="*/ 992 h 1287"/>
                <a:gd name="T88" fmla="*/ 30 w 379"/>
                <a:gd name="T89" fmla="*/ 828 h 1287"/>
                <a:gd name="T90" fmla="*/ 30 w 379"/>
                <a:gd name="T91" fmla="*/ 707 h 1287"/>
                <a:gd name="T92" fmla="*/ 45 w 379"/>
                <a:gd name="T93" fmla="*/ 633 h 1287"/>
                <a:gd name="T94" fmla="*/ 45 w 379"/>
                <a:gd name="T95" fmla="*/ 581 h 1287"/>
                <a:gd name="T96" fmla="*/ 51 w 379"/>
                <a:gd name="T97" fmla="*/ 517 h 1287"/>
                <a:gd name="T98" fmla="*/ 18 w 379"/>
                <a:gd name="T99" fmla="*/ 499 h 1287"/>
                <a:gd name="T100" fmla="*/ 7 w 379"/>
                <a:gd name="T101" fmla="*/ 324 h 1287"/>
                <a:gd name="T102" fmla="*/ 84 w 379"/>
                <a:gd name="T103" fmla="*/ 219 h 1287"/>
                <a:gd name="T104" fmla="*/ 98 w 379"/>
                <a:gd name="T105" fmla="*/ 209 h 1287"/>
                <a:gd name="T106" fmla="*/ 119 w 379"/>
                <a:gd name="T107" fmla="*/ 203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9" h="1287">
                  <a:moveTo>
                    <a:pt x="211" y="13"/>
                  </a:moveTo>
                  <a:lnTo>
                    <a:pt x="211" y="13"/>
                  </a:lnTo>
                  <a:cubicBezTo>
                    <a:pt x="211" y="13"/>
                    <a:pt x="214" y="12"/>
                    <a:pt x="220" y="9"/>
                  </a:cubicBezTo>
                  <a:cubicBezTo>
                    <a:pt x="216" y="6"/>
                    <a:pt x="213" y="7"/>
                    <a:pt x="211" y="13"/>
                  </a:cubicBezTo>
                  <a:close/>
                  <a:moveTo>
                    <a:pt x="138" y="194"/>
                  </a:moveTo>
                  <a:lnTo>
                    <a:pt x="138" y="194"/>
                  </a:lnTo>
                  <a:cubicBezTo>
                    <a:pt x="140" y="187"/>
                    <a:pt x="143" y="184"/>
                    <a:pt x="144" y="176"/>
                  </a:cubicBezTo>
                  <a:cubicBezTo>
                    <a:pt x="144" y="164"/>
                    <a:pt x="140" y="153"/>
                    <a:pt x="140" y="142"/>
                  </a:cubicBezTo>
                  <a:cubicBezTo>
                    <a:pt x="129" y="152"/>
                    <a:pt x="110" y="101"/>
                    <a:pt x="130" y="100"/>
                  </a:cubicBezTo>
                  <a:cubicBezTo>
                    <a:pt x="130" y="89"/>
                    <a:pt x="128" y="79"/>
                    <a:pt x="128" y="68"/>
                  </a:cubicBezTo>
                  <a:cubicBezTo>
                    <a:pt x="128" y="58"/>
                    <a:pt x="129" y="50"/>
                    <a:pt x="130" y="41"/>
                  </a:cubicBezTo>
                  <a:cubicBezTo>
                    <a:pt x="131" y="34"/>
                    <a:pt x="134" y="32"/>
                    <a:pt x="138" y="26"/>
                  </a:cubicBezTo>
                  <a:cubicBezTo>
                    <a:pt x="146" y="13"/>
                    <a:pt x="146" y="25"/>
                    <a:pt x="156" y="20"/>
                  </a:cubicBezTo>
                  <a:cubicBezTo>
                    <a:pt x="157" y="20"/>
                    <a:pt x="153" y="16"/>
                    <a:pt x="160" y="14"/>
                  </a:cubicBezTo>
                  <a:cubicBezTo>
                    <a:pt x="166" y="12"/>
                    <a:pt x="170" y="6"/>
                    <a:pt x="176" y="3"/>
                  </a:cubicBezTo>
                  <a:cubicBezTo>
                    <a:pt x="183" y="0"/>
                    <a:pt x="186" y="3"/>
                    <a:pt x="192" y="7"/>
                  </a:cubicBezTo>
                  <a:cubicBezTo>
                    <a:pt x="199" y="5"/>
                    <a:pt x="207" y="1"/>
                    <a:pt x="215" y="2"/>
                  </a:cubicBezTo>
                  <a:cubicBezTo>
                    <a:pt x="226" y="2"/>
                    <a:pt x="228" y="16"/>
                    <a:pt x="233" y="23"/>
                  </a:cubicBezTo>
                  <a:cubicBezTo>
                    <a:pt x="235" y="26"/>
                    <a:pt x="241" y="28"/>
                    <a:pt x="241" y="33"/>
                  </a:cubicBezTo>
                  <a:cubicBezTo>
                    <a:pt x="241" y="39"/>
                    <a:pt x="244" y="47"/>
                    <a:pt x="244" y="53"/>
                  </a:cubicBezTo>
                  <a:cubicBezTo>
                    <a:pt x="245" y="62"/>
                    <a:pt x="249" y="71"/>
                    <a:pt x="249" y="80"/>
                  </a:cubicBezTo>
                  <a:cubicBezTo>
                    <a:pt x="249" y="91"/>
                    <a:pt x="251" y="93"/>
                    <a:pt x="253" y="103"/>
                  </a:cubicBezTo>
                  <a:cubicBezTo>
                    <a:pt x="255" y="111"/>
                    <a:pt x="263" y="136"/>
                    <a:pt x="249" y="138"/>
                  </a:cubicBezTo>
                  <a:cubicBezTo>
                    <a:pt x="241" y="139"/>
                    <a:pt x="237" y="178"/>
                    <a:pt x="236" y="187"/>
                  </a:cubicBezTo>
                  <a:cubicBezTo>
                    <a:pt x="234" y="200"/>
                    <a:pt x="235" y="217"/>
                    <a:pt x="247" y="225"/>
                  </a:cubicBezTo>
                  <a:cubicBezTo>
                    <a:pt x="260" y="233"/>
                    <a:pt x="273" y="245"/>
                    <a:pt x="288" y="251"/>
                  </a:cubicBezTo>
                  <a:cubicBezTo>
                    <a:pt x="304" y="258"/>
                    <a:pt x="319" y="257"/>
                    <a:pt x="332" y="273"/>
                  </a:cubicBezTo>
                  <a:cubicBezTo>
                    <a:pt x="344" y="287"/>
                    <a:pt x="351" y="310"/>
                    <a:pt x="351" y="329"/>
                  </a:cubicBezTo>
                  <a:cubicBezTo>
                    <a:pt x="351" y="338"/>
                    <a:pt x="353" y="347"/>
                    <a:pt x="354" y="356"/>
                  </a:cubicBezTo>
                  <a:cubicBezTo>
                    <a:pt x="355" y="361"/>
                    <a:pt x="360" y="370"/>
                    <a:pt x="358" y="374"/>
                  </a:cubicBezTo>
                  <a:cubicBezTo>
                    <a:pt x="353" y="386"/>
                    <a:pt x="359" y="380"/>
                    <a:pt x="362" y="386"/>
                  </a:cubicBezTo>
                  <a:cubicBezTo>
                    <a:pt x="365" y="391"/>
                    <a:pt x="361" y="402"/>
                    <a:pt x="362" y="408"/>
                  </a:cubicBezTo>
                  <a:cubicBezTo>
                    <a:pt x="364" y="426"/>
                    <a:pt x="369" y="441"/>
                    <a:pt x="374" y="458"/>
                  </a:cubicBezTo>
                  <a:cubicBezTo>
                    <a:pt x="378" y="473"/>
                    <a:pt x="371" y="499"/>
                    <a:pt x="358" y="509"/>
                  </a:cubicBezTo>
                  <a:cubicBezTo>
                    <a:pt x="345" y="519"/>
                    <a:pt x="323" y="518"/>
                    <a:pt x="313" y="505"/>
                  </a:cubicBezTo>
                  <a:cubicBezTo>
                    <a:pt x="314" y="516"/>
                    <a:pt x="319" y="528"/>
                    <a:pt x="321" y="540"/>
                  </a:cubicBezTo>
                  <a:cubicBezTo>
                    <a:pt x="324" y="553"/>
                    <a:pt x="327" y="567"/>
                    <a:pt x="329" y="581"/>
                  </a:cubicBezTo>
                  <a:cubicBezTo>
                    <a:pt x="332" y="610"/>
                    <a:pt x="328" y="638"/>
                    <a:pt x="333" y="666"/>
                  </a:cubicBezTo>
                  <a:cubicBezTo>
                    <a:pt x="335" y="678"/>
                    <a:pt x="331" y="689"/>
                    <a:pt x="333" y="700"/>
                  </a:cubicBezTo>
                  <a:cubicBezTo>
                    <a:pt x="335" y="713"/>
                    <a:pt x="336" y="725"/>
                    <a:pt x="337" y="737"/>
                  </a:cubicBezTo>
                  <a:cubicBezTo>
                    <a:pt x="338" y="764"/>
                    <a:pt x="339" y="790"/>
                    <a:pt x="337" y="817"/>
                  </a:cubicBezTo>
                  <a:cubicBezTo>
                    <a:pt x="335" y="842"/>
                    <a:pt x="326" y="864"/>
                    <a:pt x="323" y="888"/>
                  </a:cubicBezTo>
                  <a:cubicBezTo>
                    <a:pt x="322" y="899"/>
                    <a:pt x="326" y="913"/>
                    <a:pt x="327" y="924"/>
                  </a:cubicBezTo>
                  <a:cubicBezTo>
                    <a:pt x="328" y="940"/>
                    <a:pt x="327" y="955"/>
                    <a:pt x="327" y="970"/>
                  </a:cubicBezTo>
                  <a:cubicBezTo>
                    <a:pt x="326" y="997"/>
                    <a:pt x="322" y="1023"/>
                    <a:pt x="319" y="1050"/>
                  </a:cubicBezTo>
                  <a:cubicBezTo>
                    <a:pt x="318" y="1063"/>
                    <a:pt x="316" y="1076"/>
                    <a:pt x="316" y="1089"/>
                  </a:cubicBezTo>
                  <a:cubicBezTo>
                    <a:pt x="317" y="1100"/>
                    <a:pt x="325" y="1108"/>
                    <a:pt x="321" y="1119"/>
                  </a:cubicBezTo>
                  <a:cubicBezTo>
                    <a:pt x="318" y="1128"/>
                    <a:pt x="311" y="1136"/>
                    <a:pt x="309" y="1146"/>
                  </a:cubicBezTo>
                  <a:cubicBezTo>
                    <a:pt x="308" y="1156"/>
                    <a:pt x="315" y="1164"/>
                    <a:pt x="315" y="1174"/>
                  </a:cubicBezTo>
                  <a:cubicBezTo>
                    <a:pt x="316" y="1181"/>
                    <a:pt x="305" y="1184"/>
                    <a:pt x="306" y="1189"/>
                  </a:cubicBezTo>
                  <a:cubicBezTo>
                    <a:pt x="307" y="1193"/>
                    <a:pt x="312" y="1195"/>
                    <a:pt x="314" y="1197"/>
                  </a:cubicBezTo>
                  <a:cubicBezTo>
                    <a:pt x="319" y="1201"/>
                    <a:pt x="321" y="1208"/>
                    <a:pt x="324" y="1213"/>
                  </a:cubicBezTo>
                  <a:cubicBezTo>
                    <a:pt x="329" y="1219"/>
                    <a:pt x="333" y="1228"/>
                    <a:pt x="340" y="1232"/>
                  </a:cubicBezTo>
                  <a:cubicBezTo>
                    <a:pt x="347" y="1237"/>
                    <a:pt x="354" y="1240"/>
                    <a:pt x="360" y="1247"/>
                  </a:cubicBezTo>
                  <a:cubicBezTo>
                    <a:pt x="369" y="1259"/>
                    <a:pt x="379" y="1276"/>
                    <a:pt x="358" y="1281"/>
                  </a:cubicBezTo>
                  <a:cubicBezTo>
                    <a:pt x="340" y="1285"/>
                    <a:pt x="317" y="1284"/>
                    <a:pt x="300" y="1276"/>
                  </a:cubicBezTo>
                  <a:cubicBezTo>
                    <a:pt x="292" y="1272"/>
                    <a:pt x="289" y="1262"/>
                    <a:pt x="280" y="1259"/>
                  </a:cubicBezTo>
                  <a:cubicBezTo>
                    <a:pt x="274" y="1257"/>
                    <a:pt x="268" y="1255"/>
                    <a:pt x="262" y="1253"/>
                  </a:cubicBezTo>
                  <a:cubicBezTo>
                    <a:pt x="250" y="1250"/>
                    <a:pt x="238" y="1247"/>
                    <a:pt x="226" y="1242"/>
                  </a:cubicBezTo>
                  <a:cubicBezTo>
                    <a:pt x="213" y="1237"/>
                    <a:pt x="223" y="1211"/>
                    <a:pt x="224" y="1200"/>
                  </a:cubicBezTo>
                  <a:cubicBezTo>
                    <a:pt x="224" y="1196"/>
                    <a:pt x="230" y="1189"/>
                    <a:pt x="228" y="1185"/>
                  </a:cubicBezTo>
                  <a:cubicBezTo>
                    <a:pt x="224" y="1178"/>
                    <a:pt x="217" y="1175"/>
                    <a:pt x="218" y="1166"/>
                  </a:cubicBezTo>
                  <a:cubicBezTo>
                    <a:pt x="219" y="1159"/>
                    <a:pt x="223" y="1153"/>
                    <a:pt x="225" y="1147"/>
                  </a:cubicBezTo>
                  <a:cubicBezTo>
                    <a:pt x="228" y="1138"/>
                    <a:pt x="224" y="1127"/>
                    <a:pt x="226" y="1118"/>
                  </a:cubicBezTo>
                  <a:cubicBezTo>
                    <a:pt x="227" y="1109"/>
                    <a:pt x="229" y="1101"/>
                    <a:pt x="230" y="1092"/>
                  </a:cubicBezTo>
                  <a:cubicBezTo>
                    <a:pt x="231" y="1085"/>
                    <a:pt x="224" y="1078"/>
                    <a:pt x="222" y="1072"/>
                  </a:cubicBezTo>
                  <a:cubicBezTo>
                    <a:pt x="216" y="1054"/>
                    <a:pt x="216" y="1036"/>
                    <a:pt x="218" y="1017"/>
                  </a:cubicBezTo>
                  <a:cubicBezTo>
                    <a:pt x="221" y="980"/>
                    <a:pt x="224" y="941"/>
                    <a:pt x="213" y="905"/>
                  </a:cubicBezTo>
                  <a:cubicBezTo>
                    <a:pt x="207" y="887"/>
                    <a:pt x="207" y="870"/>
                    <a:pt x="207" y="851"/>
                  </a:cubicBezTo>
                  <a:cubicBezTo>
                    <a:pt x="207" y="832"/>
                    <a:pt x="204" y="813"/>
                    <a:pt x="200" y="794"/>
                  </a:cubicBezTo>
                  <a:cubicBezTo>
                    <a:pt x="195" y="795"/>
                    <a:pt x="187" y="856"/>
                    <a:pt x="184" y="863"/>
                  </a:cubicBezTo>
                  <a:cubicBezTo>
                    <a:pt x="176" y="889"/>
                    <a:pt x="165" y="914"/>
                    <a:pt x="153" y="939"/>
                  </a:cubicBezTo>
                  <a:cubicBezTo>
                    <a:pt x="143" y="962"/>
                    <a:pt x="150" y="991"/>
                    <a:pt x="148" y="1015"/>
                  </a:cubicBezTo>
                  <a:cubicBezTo>
                    <a:pt x="147" y="1029"/>
                    <a:pt x="146" y="1042"/>
                    <a:pt x="147" y="1056"/>
                  </a:cubicBezTo>
                  <a:cubicBezTo>
                    <a:pt x="148" y="1071"/>
                    <a:pt x="145" y="1085"/>
                    <a:pt x="146" y="1100"/>
                  </a:cubicBezTo>
                  <a:cubicBezTo>
                    <a:pt x="147" y="1122"/>
                    <a:pt x="150" y="1144"/>
                    <a:pt x="146" y="1165"/>
                  </a:cubicBezTo>
                  <a:cubicBezTo>
                    <a:pt x="145" y="1175"/>
                    <a:pt x="142" y="1183"/>
                    <a:pt x="134" y="1189"/>
                  </a:cubicBezTo>
                  <a:cubicBezTo>
                    <a:pt x="128" y="1193"/>
                    <a:pt x="134" y="1203"/>
                    <a:pt x="137" y="1207"/>
                  </a:cubicBezTo>
                  <a:cubicBezTo>
                    <a:pt x="144" y="1215"/>
                    <a:pt x="145" y="1227"/>
                    <a:pt x="149" y="1238"/>
                  </a:cubicBezTo>
                  <a:cubicBezTo>
                    <a:pt x="153" y="1247"/>
                    <a:pt x="157" y="1256"/>
                    <a:pt x="157" y="1265"/>
                  </a:cubicBezTo>
                  <a:cubicBezTo>
                    <a:pt x="158" y="1284"/>
                    <a:pt x="145" y="1287"/>
                    <a:pt x="128" y="1286"/>
                  </a:cubicBezTo>
                  <a:cubicBezTo>
                    <a:pt x="115" y="1285"/>
                    <a:pt x="101" y="1282"/>
                    <a:pt x="90" y="1276"/>
                  </a:cubicBezTo>
                  <a:cubicBezTo>
                    <a:pt x="82" y="1271"/>
                    <a:pt x="79" y="1267"/>
                    <a:pt x="78" y="1258"/>
                  </a:cubicBezTo>
                  <a:cubicBezTo>
                    <a:pt x="76" y="1250"/>
                    <a:pt x="70" y="1242"/>
                    <a:pt x="70" y="1234"/>
                  </a:cubicBezTo>
                  <a:cubicBezTo>
                    <a:pt x="69" y="1219"/>
                    <a:pt x="63" y="1204"/>
                    <a:pt x="70" y="1190"/>
                  </a:cubicBezTo>
                  <a:cubicBezTo>
                    <a:pt x="72" y="1186"/>
                    <a:pt x="72" y="1187"/>
                    <a:pt x="68" y="1184"/>
                  </a:cubicBezTo>
                  <a:cubicBezTo>
                    <a:pt x="58" y="1179"/>
                    <a:pt x="61" y="1162"/>
                    <a:pt x="60" y="1152"/>
                  </a:cubicBezTo>
                  <a:cubicBezTo>
                    <a:pt x="54" y="1099"/>
                    <a:pt x="50" y="1045"/>
                    <a:pt x="50" y="992"/>
                  </a:cubicBezTo>
                  <a:cubicBezTo>
                    <a:pt x="49" y="965"/>
                    <a:pt x="48" y="941"/>
                    <a:pt x="43" y="914"/>
                  </a:cubicBezTo>
                  <a:cubicBezTo>
                    <a:pt x="37" y="886"/>
                    <a:pt x="34" y="857"/>
                    <a:pt x="30" y="828"/>
                  </a:cubicBezTo>
                  <a:cubicBezTo>
                    <a:pt x="28" y="808"/>
                    <a:pt x="25" y="787"/>
                    <a:pt x="25" y="766"/>
                  </a:cubicBezTo>
                  <a:cubicBezTo>
                    <a:pt x="25" y="746"/>
                    <a:pt x="29" y="727"/>
                    <a:pt x="30" y="707"/>
                  </a:cubicBezTo>
                  <a:cubicBezTo>
                    <a:pt x="31" y="689"/>
                    <a:pt x="38" y="673"/>
                    <a:pt x="40" y="655"/>
                  </a:cubicBezTo>
                  <a:cubicBezTo>
                    <a:pt x="41" y="647"/>
                    <a:pt x="44" y="640"/>
                    <a:pt x="45" y="633"/>
                  </a:cubicBezTo>
                  <a:cubicBezTo>
                    <a:pt x="46" y="628"/>
                    <a:pt x="52" y="615"/>
                    <a:pt x="51" y="611"/>
                  </a:cubicBezTo>
                  <a:cubicBezTo>
                    <a:pt x="49" y="600"/>
                    <a:pt x="43" y="593"/>
                    <a:pt x="45" y="581"/>
                  </a:cubicBezTo>
                  <a:cubicBezTo>
                    <a:pt x="46" y="574"/>
                    <a:pt x="46" y="566"/>
                    <a:pt x="48" y="559"/>
                  </a:cubicBezTo>
                  <a:cubicBezTo>
                    <a:pt x="51" y="545"/>
                    <a:pt x="48" y="531"/>
                    <a:pt x="51" y="517"/>
                  </a:cubicBezTo>
                  <a:cubicBezTo>
                    <a:pt x="53" y="509"/>
                    <a:pt x="50" y="508"/>
                    <a:pt x="42" y="507"/>
                  </a:cubicBezTo>
                  <a:cubicBezTo>
                    <a:pt x="33" y="505"/>
                    <a:pt x="24" y="505"/>
                    <a:pt x="18" y="499"/>
                  </a:cubicBezTo>
                  <a:cubicBezTo>
                    <a:pt x="5" y="489"/>
                    <a:pt x="3" y="467"/>
                    <a:pt x="3" y="452"/>
                  </a:cubicBezTo>
                  <a:cubicBezTo>
                    <a:pt x="1" y="410"/>
                    <a:pt x="0" y="365"/>
                    <a:pt x="7" y="324"/>
                  </a:cubicBezTo>
                  <a:cubicBezTo>
                    <a:pt x="13" y="285"/>
                    <a:pt x="29" y="252"/>
                    <a:pt x="64" y="231"/>
                  </a:cubicBezTo>
                  <a:cubicBezTo>
                    <a:pt x="71" y="227"/>
                    <a:pt x="78" y="224"/>
                    <a:pt x="84" y="219"/>
                  </a:cubicBezTo>
                  <a:cubicBezTo>
                    <a:pt x="84" y="216"/>
                    <a:pt x="85" y="214"/>
                    <a:pt x="86" y="212"/>
                  </a:cubicBezTo>
                  <a:cubicBezTo>
                    <a:pt x="90" y="210"/>
                    <a:pt x="94" y="210"/>
                    <a:pt x="98" y="209"/>
                  </a:cubicBezTo>
                  <a:cubicBezTo>
                    <a:pt x="101" y="207"/>
                    <a:pt x="104" y="206"/>
                    <a:pt x="108" y="204"/>
                  </a:cubicBezTo>
                  <a:cubicBezTo>
                    <a:pt x="113" y="202"/>
                    <a:pt x="114" y="204"/>
                    <a:pt x="119" y="203"/>
                  </a:cubicBezTo>
                  <a:cubicBezTo>
                    <a:pt x="125" y="202"/>
                    <a:pt x="133" y="199"/>
                    <a:pt x="138" y="194"/>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25" name="Freeform 15">
              <a:extLst>
                <a:ext uri="{FF2B5EF4-FFF2-40B4-BE49-F238E27FC236}">
                  <a16:creationId xmlns:a16="http://schemas.microsoft.com/office/drawing/2014/main" id="{43BE4CBE-43BC-405A-8C60-A2ED0FC44EF3}"/>
                </a:ext>
              </a:extLst>
            </p:cNvPr>
            <p:cNvSpPr>
              <a:spLocks/>
            </p:cNvSpPr>
            <p:nvPr/>
          </p:nvSpPr>
          <p:spPr bwMode="auto">
            <a:xfrm>
              <a:off x="2655010" y="5446713"/>
              <a:ext cx="192088" cy="619125"/>
            </a:xfrm>
            <a:custGeom>
              <a:avLst/>
              <a:gdLst>
                <a:gd name="T0" fmla="*/ 391 w 402"/>
                <a:gd name="T1" fmla="*/ 1103 h 1299"/>
                <a:gd name="T2" fmla="*/ 379 w 402"/>
                <a:gd name="T3" fmla="*/ 1005 h 1299"/>
                <a:gd name="T4" fmla="*/ 363 w 402"/>
                <a:gd name="T5" fmla="*/ 903 h 1299"/>
                <a:gd name="T6" fmla="*/ 351 w 402"/>
                <a:gd name="T7" fmla="*/ 748 h 1299"/>
                <a:gd name="T8" fmla="*/ 344 w 402"/>
                <a:gd name="T9" fmla="*/ 664 h 1299"/>
                <a:gd name="T10" fmla="*/ 336 w 402"/>
                <a:gd name="T11" fmla="*/ 591 h 1299"/>
                <a:gd name="T12" fmla="*/ 324 w 402"/>
                <a:gd name="T13" fmla="*/ 552 h 1299"/>
                <a:gd name="T14" fmla="*/ 315 w 402"/>
                <a:gd name="T15" fmla="*/ 513 h 1299"/>
                <a:gd name="T16" fmla="*/ 329 w 402"/>
                <a:gd name="T17" fmla="*/ 519 h 1299"/>
                <a:gd name="T18" fmla="*/ 336 w 402"/>
                <a:gd name="T19" fmla="*/ 492 h 1299"/>
                <a:gd name="T20" fmla="*/ 329 w 402"/>
                <a:gd name="T21" fmla="*/ 396 h 1299"/>
                <a:gd name="T22" fmla="*/ 353 w 402"/>
                <a:gd name="T23" fmla="*/ 326 h 1299"/>
                <a:gd name="T24" fmla="*/ 351 w 402"/>
                <a:gd name="T25" fmla="*/ 264 h 1299"/>
                <a:gd name="T26" fmla="*/ 336 w 402"/>
                <a:gd name="T27" fmla="*/ 208 h 1299"/>
                <a:gd name="T28" fmla="*/ 291 w 402"/>
                <a:gd name="T29" fmla="*/ 183 h 1299"/>
                <a:gd name="T30" fmla="*/ 255 w 402"/>
                <a:gd name="T31" fmla="*/ 169 h 1299"/>
                <a:gd name="T32" fmla="*/ 250 w 402"/>
                <a:gd name="T33" fmla="*/ 116 h 1299"/>
                <a:gd name="T34" fmla="*/ 268 w 402"/>
                <a:gd name="T35" fmla="*/ 83 h 1299"/>
                <a:gd name="T36" fmla="*/ 167 w 402"/>
                <a:gd name="T37" fmla="*/ 12 h 1299"/>
                <a:gd name="T38" fmla="*/ 144 w 402"/>
                <a:gd name="T39" fmla="*/ 98 h 1299"/>
                <a:gd name="T40" fmla="*/ 163 w 402"/>
                <a:gd name="T41" fmla="*/ 175 h 1299"/>
                <a:gd name="T42" fmla="*/ 128 w 402"/>
                <a:gd name="T43" fmla="*/ 203 h 1299"/>
                <a:gd name="T44" fmla="*/ 80 w 402"/>
                <a:gd name="T45" fmla="*/ 210 h 1299"/>
                <a:gd name="T46" fmla="*/ 53 w 402"/>
                <a:gd name="T47" fmla="*/ 234 h 1299"/>
                <a:gd name="T48" fmla="*/ 25 w 402"/>
                <a:gd name="T49" fmla="*/ 302 h 1299"/>
                <a:gd name="T50" fmla="*/ 2 w 402"/>
                <a:gd name="T51" fmla="*/ 414 h 1299"/>
                <a:gd name="T52" fmla="*/ 55 w 402"/>
                <a:gd name="T53" fmla="*/ 433 h 1299"/>
                <a:gd name="T54" fmla="*/ 81 w 402"/>
                <a:gd name="T55" fmla="*/ 471 h 1299"/>
                <a:gd name="T56" fmla="*/ 96 w 402"/>
                <a:gd name="T57" fmla="*/ 536 h 1299"/>
                <a:gd name="T58" fmla="*/ 90 w 402"/>
                <a:gd name="T59" fmla="*/ 565 h 1299"/>
                <a:gd name="T60" fmla="*/ 82 w 402"/>
                <a:gd name="T61" fmla="*/ 613 h 1299"/>
                <a:gd name="T62" fmla="*/ 75 w 402"/>
                <a:gd name="T63" fmla="*/ 664 h 1299"/>
                <a:gd name="T64" fmla="*/ 82 w 402"/>
                <a:gd name="T65" fmla="*/ 700 h 1299"/>
                <a:gd name="T66" fmla="*/ 99 w 402"/>
                <a:gd name="T67" fmla="*/ 822 h 1299"/>
                <a:gd name="T68" fmla="*/ 124 w 402"/>
                <a:gd name="T69" fmla="*/ 1015 h 1299"/>
                <a:gd name="T70" fmla="*/ 147 w 402"/>
                <a:gd name="T71" fmla="*/ 1094 h 1299"/>
                <a:gd name="T72" fmla="*/ 123 w 402"/>
                <a:gd name="T73" fmla="*/ 1164 h 1299"/>
                <a:gd name="T74" fmla="*/ 123 w 402"/>
                <a:gd name="T75" fmla="*/ 1193 h 1299"/>
                <a:gd name="T76" fmla="*/ 92 w 402"/>
                <a:gd name="T77" fmla="*/ 1221 h 1299"/>
                <a:gd name="T78" fmla="*/ 53 w 402"/>
                <a:gd name="T79" fmla="*/ 1245 h 1299"/>
                <a:gd name="T80" fmla="*/ 94 w 402"/>
                <a:gd name="T81" fmla="*/ 1264 h 1299"/>
                <a:gd name="T82" fmla="*/ 118 w 402"/>
                <a:gd name="T83" fmla="*/ 1261 h 1299"/>
                <a:gd name="T84" fmla="*/ 137 w 402"/>
                <a:gd name="T85" fmla="*/ 1260 h 1299"/>
                <a:gd name="T86" fmla="*/ 164 w 402"/>
                <a:gd name="T87" fmla="*/ 1251 h 1299"/>
                <a:gd name="T88" fmla="*/ 215 w 402"/>
                <a:gd name="T89" fmla="*/ 1250 h 1299"/>
                <a:gd name="T90" fmla="*/ 238 w 402"/>
                <a:gd name="T91" fmla="*/ 1247 h 1299"/>
                <a:gd name="T92" fmla="*/ 241 w 402"/>
                <a:gd name="T93" fmla="*/ 1217 h 1299"/>
                <a:gd name="T94" fmla="*/ 242 w 402"/>
                <a:gd name="T95" fmla="*/ 1189 h 1299"/>
                <a:gd name="T96" fmla="*/ 242 w 402"/>
                <a:gd name="T97" fmla="*/ 1123 h 1299"/>
                <a:gd name="T98" fmla="*/ 235 w 402"/>
                <a:gd name="T99" fmla="*/ 1040 h 1299"/>
                <a:gd name="T100" fmla="*/ 231 w 402"/>
                <a:gd name="T101" fmla="*/ 948 h 1299"/>
                <a:gd name="T102" fmla="*/ 234 w 402"/>
                <a:gd name="T103" fmla="*/ 858 h 1299"/>
                <a:gd name="T104" fmla="*/ 238 w 402"/>
                <a:gd name="T105" fmla="*/ 852 h 1299"/>
                <a:gd name="T106" fmla="*/ 253 w 402"/>
                <a:gd name="T107" fmla="*/ 922 h 1299"/>
                <a:gd name="T108" fmla="*/ 260 w 402"/>
                <a:gd name="T109" fmla="*/ 985 h 1299"/>
                <a:gd name="T110" fmla="*/ 268 w 402"/>
                <a:gd name="T111" fmla="*/ 1084 h 1299"/>
                <a:gd name="T112" fmla="*/ 302 w 402"/>
                <a:gd name="T113" fmla="*/ 1169 h 1299"/>
                <a:gd name="T114" fmla="*/ 278 w 402"/>
                <a:gd name="T115" fmla="*/ 1215 h 1299"/>
                <a:gd name="T116" fmla="*/ 309 w 402"/>
                <a:gd name="T117" fmla="*/ 1249 h 1299"/>
                <a:gd name="T118" fmla="*/ 302 w 402"/>
                <a:gd name="T119" fmla="*/ 1286 h 1299"/>
                <a:gd name="T120" fmla="*/ 385 w 402"/>
                <a:gd name="T121" fmla="*/ 1292 h 1299"/>
                <a:gd name="T122" fmla="*/ 381 w 402"/>
                <a:gd name="T123" fmla="*/ 1245 h 1299"/>
                <a:gd name="T124" fmla="*/ 398 w 402"/>
                <a:gd name="T125" fmla="*/ 1207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1299">
                  <a:moveTo>
                    <a:pt x="399" y="1193"/>
                  </a:moveTo>
                  <a:lnTo>
                    <a:pt x="399" y="1193"/>
                  </a:lnTo>
                  <a:cubicBezTo>
                    <a:pt x="398" y="1193"/>
                    <a:pt x="397" y="1190"/>
                    <a:pt x="397" y="1189"/>
                  </a:cubicBezTo>
                  <a:cubicBezTo>
                    <a:pt x="397" y="1188"/>
                    <a:pt x="398" y="1182"/>
                    <a:pt x="397" y="1178"/>
                  </a:cubicBezTo>
                  <a:cubicBezTo>
                    <a:pt x="397" y="1175"/>
                    <a:pt x="395" y="1154"/>
                    <a:pt x="394" y="1151"/>
                  </a:cubicBezTo>
                  <a:cubicBezTo>
                    <a:pt x="394" y="1148"/>
                    <a:pt x="394" y="1141"/>
                    <a:pt x="393" y="1133"/>
                  </a:cubicBezTo>
                  <a:cubicBezTo>
                    <a:pt x="393" y="1126"/>
                    <a:pt x="391" y="1110"/>
                    <a:pt x="391" y="1103"/>
                  </a:cubicBezTo>
                  <a:cubicBezTo>
                    <a:pt x="390" y="1097"/>
                    <a:pt x="388" y="1078"/>
                    <a:pt x="388" y="1076"/>
                  </a:cubicBezTo>
                  <a:cubicBezTo>
                    <a:pt x="387" y="1073"/>
                    <a:pt x="386" y="1067"/>
                    <a:pt x="386" y="1064"/>
                  </a:cubicBezTo>
                  <a:cubicBezTo>
                    <a:pt x="385" y="1061"/>
                    <a:pt x="384" y="1051"/>
                    <a:pt x="384" y="1050"/>
                  </a:cubicBezTo>
                  <a:cubicBezTo>
                    <a:pt x="384" y="1048"/>
                    <a:pt x="383" y="1044"/>
                    <a:pt x="383" y="1042"/>
                  </a:cubicBezTo>
                  <a:cubicBezTo>
                    <a:pt x="382" y="1040"/>
                    <a:pt x="382" y="1035"/>
                    <a:pt x="382" y="1033"/>
                  </a:cubicBezTo>
                  <a:cubicBezTo>
                    <a:pt x="382" y="1031"/>
                    <a:pt x="381" y="1029"/>
                    <a:pt x="381" y="1026"/>
                  </a:cubicBezTo>
                  <a:cubicBezTo>
                    <a:pt x="380" y="1024"/>
                    <a:pt x="379" y="1009"/>
                    <a:pt x="379" y="1005"/>
                  </a:cubicBezTo>
                  <a:cubicBezTo>
                    <a:pt x="379" y="1001"/>
                    <a:pt x="378" y="995"/>
                    <a:pt x="377" y="987"/>
                  </a:cubicBezTo>
                  <a:cubicBezTo>
                    <a:pt x="376" y="980"/>
                    <a:pt x="375" y="971"/>
                    <a:pt x="374" y="968"/>
                  </a:cubicBezTo>
                  <a:cubicBezTo>
                    <a:pt x="374" y="966"/>
                    <a:pt x="374" y="958"/>
                    <a:pt x="374" y="954"/>
                  </a:cubicBezTo>
                  <a:cubicBezTo>
                    <a:pt x="374" y="950"/>
                    <a:pt x="375" y="941"/>
                    <a:pt x="374" y="936"/>
                  </a:cubicBezTo>
                  <a:cubicBezTo>
                    <a:pt x="374" y="931"/>
                    <a:pt x="371" y="923"/>
                    <a:pt x="370" y="921"/>
                  </a:cubicBezTo>
                  <a:cubicBezTo>
                    <a:pt x="369" y="918"/>
                    <a:pt x="365" y="909"/>
                    <a:pt x="364" y="907"/>
                  </a:cubicBezTo>
                  <a:cubicBezTo>
                    <a:pt x="363" y="906"/>
                    <a:pt x="363" y="905"/>
                    <a:pt x="363" y="903"/>
                  </a:cubicBezTo>
                  <a:cubicBezTo>
                    <a:pt x="363" y="902"/>
                    <a:pt x="363" y="895"/>
                    <a:pt x="363" y="889"/>
                  </a:cubicBezTo>
                  <a:cubicBezTo>
                    <a:pt x="363" y="883"/>
                    <a:pt x="363" y="869"/>
                    <a:pt x="363" y="863"/>
                  </a:cubicBezTo>
                  <a:cubicBezTo>
                    <a:pt x="363" y="857"/>
                    <a:pt x="364" y="843"/>
                    <a:pt x="364" y="840"/>
                  </a:cubicBezTo>
                  <a:cubicBezTo>
                    <a:pt x="364" y="836"/>
                    <a:pt x="364" y="830"/>
                    <a:pt x="363" y="825"/>
                  </a:cubicBezTo>
                  <a:cubicBezTo>
                    <a:pt x="362" y="821"/>
                    <a:pt x="360" y="807"/>
                    <a:pt x="359" y="799"/>
                  </a:cubicBezTo>
                  <a:cubicBezTo>
                    <a:pt x="358" y="791"/>
                    <a:pt x="355" y="772"/>
                    <a:pt x="354" y="768"/>
                  </a:cubicBezTo>
                  <a:cubicBezTo>
                    <a:pt x="354" y="765"/>
                    <a:pt x="351" y="750"/>
                    <a:pt x="351" y="748"/>
                  </a:cubicBezTo>
                  <a:cubicBezTo>
                    <a:pt x="351" y="746"/>
                    <a:pt x="350" y="740"/>
                    <a:pt x="350" y="739"/>
                  </a:cubicBezTo>
                  <a:cubicBezTo>
                    <a:pt x="350" y="738"/>
                    <a:pt x="349" y="736"/>
                    <a:pt x="350" y="733"/>
                  </a:cubicBezTo>
                  <a:cubicBezTo>
                    <a:pt x="350" y="730"/>
                    <a:pt x="350" y="723"/>
                    <a:pt x="350" y="722"/>
                  </a:cubicBezTo>
                  <a:cubicBezTo>
                    <a:pt x="350" y="720"/>
                    <a:pt x="349" y="708"/>
                    <a:pt x="349" y="702"/>
                  </a:cubicBezTo>
                  <a:cubicBezTo>
                    <a:pt x="349" y="696"/>
                    <a:pt x="348" y="695"/>
                    <a:pt x="347" y="693"/>
                  </a:cubicBezTo>
                  <a:cubicBezTo>
                    <a:pt x="346" y="692"/>
                    <a:pt x="346" y="685"/>
                    <a:pt x="346" y="679"/>
                  </a:cubicBezTo>
                  <a:cubicBezTo>
                    <a:pt x="345" y="673"/>
                    <a:pt x="344" y="665"/>
                    <a:pt x="344" y="664"/>
                  </a:cubicBezTo>
                  <a:cubicBezTo>
                    <a:pt x="344" y="663"/>
                    <a:pt x="343" y="658"/>
                    <a:pt x="344" y="657"/>
                  </a:cubicBezTo>
                  <a:cubicBezTo>
                    <a:pt x="344" y="655"/>
                    <a:pt x="344" y="654"/>
                    <a:pt x="346" y="648"/>
                  </a:cubicBezTo>
                  <a:cubicBezTo>
                    <a:pt x="347" y="642"/>
                    <a:pt x="347" y="637"/>
                    <a:pt x="346" y="632"/>
                  </a:cubicBezTo>
                  <a:cubicBezTo>
                    <a:pt x="346" y="628"/>
                    <a:pt x="345" y="622"/>
                    <a:pt x="344" y="618"/>
                  </a:cubicBezTo>
                  <a:cubicBezTo>
                    <a:pt x="343" y="614"/>
                    <a:pt x="340" y="602"/>
                    <a:pt x="339" y="600"/>
                  </a:cubicBezTo>
                  <a:cubicBezTo>
                    <a:pt x="339" y="597"/>
                    <a:pt x="337" y="593"/>
                    <a:pt x="337" y="593"/>
                  </a:cubicBezTo>
                  <a:cubicBezTo>
                    <a:pt x="336" y="592"/>
                    <a:pt x="336" y="591"/>
                    <a:pt x="336" y="591"/>
                  </a:cubicBezTo>
                  <a:cubicBezTo>
                    <a:pt x="336" y="590"/>
                    <a:pt x="335" y="589"/>
                    <a:pt x="335" y="589"/>
                  </a:cubicBezTo>
                  <a:cubicBezTo>
                    <a:pt x="335" y="588"/>
                    <a:pt x="335" y="585"/>
                    <a:pt x="335" y="583"/>
                  </a:cubicBezTo>
                  <a:cubicBezTo>
                    <a:pt x="334" y="582"/>
                    <a:pt x="334" y="581"/>
                    <a:pt x="333" y="580"/>
                  </a:cubicBezTo>
                  <a:cubicBezTo>
                    <a:pt x="332" y="579"/>
                    <a:pt x="332" y="578"/>
                    <a:pt x="331" y="576"/>
                  </a:cubicBezTo>
                  <a:cubicBezTo>
                    <a:pt x="331" y="573"/>
                    <a:pt x="327" y="564"/>
                    <a:pt x="326" y="562"/>
                  </a:cubicBezTo>
                  <a:cubicBezTo>
                    <a:pt x="326" y="560"/>
                    <a:pt x="326" y="558"/>
                    <a:pt x="325" y="557"/>
                  </a:cubicBezTo>
                  <a:cubicBezTo>
                    <a:pt x="324" y="556"/>
                    <a:pt x="324" y="553"/>
                    <a:pt x="324" y="552"/>
                  </a:cubicBezTo>
                  <a:cubicBezTo>
                    <a:pt x="324" y="551"/>
                    <a:pt x="323" y="549"/>
                    <a:pt x="323" y="547"/>
                  </a:cubicBezTo>
                  <a:cubicBezTo>
                    <a:pt x="323" y="544"/>
                    <a:pt x="322" y="543"/>
                    <a:pt x="321" y="542"/>
                  </a:cubicBezTo>
                  <a:cubicBezTo>
                    <a:pt x="321" y="541"/>
                    <a:pt x="319" y="537"/>
                    <a:pt x="319" y="537"/>
                  </a:cubicBezTo>
                  <a:cubicBezTo>
                    <a:pt x="319" y="536"/>
                    <a:pt x="319" y="536"/>
                    <a:pt x="319" y="534"/>
                  </a:cubicBezTo>
                  <a:cubicBezTo>
                    <a:pt x="318" y="533"/>
                    <a:pt x="318" y="531"/>
                    <a:pt x="317" y="532"/>
                  </a:cubicBezTo>
                  <a:cubicBezTo>
                    <a:pt x="317" y="532"/>
                    <a:pt x="316" y="516"/>
                    <a:pt x="315" y="514"/>
                  </a:cubicBezTo>
                  <a:cubicBezTo>
                    <a:pt x="314" y="513"/>
                    <a:pt x="314" y="514"/>
                    <a:pt x="315" y="513"/>
                  </a:cubicBezTo>
                  <a:cubicBezTo>
                    <a:pt x="316" y="513"/>
                    <a:pt x="316" y="513"/>
                    <a:pt x="316" y="513"/>
                  </a:cubicBezTo>
                  <a:cubicBezTo>
                    <a:pt x="317" y="512"/>
                    <a:pt x="317" y="513"/>
                    <a:pt x="317" y="514"/>
                  </a:cubicBezTo>
                  <a:cubicBezTo>
                    <a:pt x="317" y="515"/>
                    <a:pt x="318" y="525"/>
                    <a:pt x="319" y="525"/>
                  </a:cubicBezTo>
                  <a:lnTo>
                    <a:pt x="319" y="526"/>
                  </a:lnTo>
                  <a:cubicBezTo>
                    <a:pt x="319" y="526"/>
                    <a:pt x="319" y="525"/>
                    <a:pt x="321" y="524"/>
                  </a:cubicBezTo>
                  <a:cubicBezTo>
                    <a:pt x="323" y="523"/>
                    <a:pt x="326" y="522"/>
                    <a:pt x="327" y="521"/>
                  </a:cubicBezTo>
                  <a:cubicBezTo>
                    <a:pt x="328" y="521"/>
                    <a:pt x="329" y="520"/>
                    <a:pt x="329" y="519"/>
                  </a:cubicBezTo>
                  <a:cubicBezTo>
                    <a:pt x="329" y="518"/>
                    <a:pt x="329" y="518"/>
                    <a:pt x="330" y="516"/>
                  </a:cubicBezTo>
                  <a:cubicBezTo>
                    <a:pt x="331" y="515"/>
                    <a:pt x="333" y="513"/>
                    <a:pt x="335" y="511"/>
                  </a:cubicBezTo>
                  <a:cubicBezTo>
                    <a:pt x="337" y="510"/>
                    <a:pt x="339" y="507"/>
                    <a:pt x="341" y="506"/>
                  </a:cubicBezTo>
                  <a:cubicBezTo>
                    <a:pt x="343" y="504"/>
                    <a:pt x="344" y="500"/>
                    <a:pt x="345" y="500"/>
                  </a:cubicBezTo>
                  <a:cubicBezTo>
                    <a:pt x="345" y="499"/>
                    <a:pt x="345" y="499"/>
                    <a:pt x="344" y="498"/>
                  </a:cubicBezTo>
                  <a:cubicBezTo>
                    <a:pt x="343" y="498"/>
                    <a:pt x="343" y="497"/>
                    <a:pt x="341" y="496"/>
                  </a:cubicBezTo>
                  <a:cubicBezTo>
                    <a:pt x="339" y="495"/>
                    <a:pt x="337" y="493"/>
                    <a:pt x="336" y="492"/>
                  </a:cubicBezTo>
                  <a:cubicBezTo>
                    <a:pt x="335" y="491"/>
                    <a:pt x="333" y="487"/>
                    <a:pt x="333" y="485"/>
                  </a:cubicBezTo>
                  <a:cubicBezTo>
                    <a:pt x="332" y="483"/>
                    <a:pt x="326" y="469"/>
                    <a:pt x="326" y="467"/>
                  </a:cubicBezTo>
                  <a:cubicBezTo>
                    <a:pt x="325" y="464"/>
                    <a:pt x="325" y="463"/>
                    <a:pt x="325" y="461"/>
                  </a:cubicBezTo>
                  <a:cubicBezTo>
                    <a:pt x="325" y="458"/>
                    <a:pt x="324" y="448"/>
                    <a:pt x="324" y="446"/>
                  </a:cubicBezTo>
                  <a:cubicBezTo>
                    <a:pt x="325" y="443"/>
                    <a:pt x="324" y="423"/>
                    <a:pt x="324" y="420"/>
                  </a:cubicBezTo>
                  <a:cubicBezTo>
                    <a:pt x="324" y="418"/>
                    <a:pt x="324" y="417"/>
                    <a:pt x="324" y="415"/>
                  </a:cubicBezTo>
                  <a:cubicBezTo>
                    <a:pt x="325" y="414"/>
                    <a:pt x="328" y="401"/>
                    <a:pt x="329" y="396"/>
                  </a:cubicBezTo>
                  <a:cubicBezTo>
                    <a:pt x="331" y="392"/>
                    <a:pt x="334" y="381"/>
                    <a:pt x="335" y="379"/>
                  </a:cubicBezTo>
                  <a:cubicBezTo>
                    <a:pt x="336" y="376"/>
                    <a:pt x="337" y="373"/>
                    <a:pt x="338" y="370"/>
                  </a:cubicBezTo>
                  <a:cubicBezTo>
                    <a:pt x="339" y="368"/>
                    <a:pt x="340" y="365"/>
                    <a:pt x="342" y="361"/>
                  </a:cubicBezTo>
                  <a:cubicBezTo>
                    <a:pt x="343" y="358"/>
                    <a:pt x="346" y="350"/>
                    <a:pt x="347" y="348"/>
                  </a:cubicBezTo>
                  <a:cubicBezTo>
                    <a:pt x="349" y="345"/>
                    <a:pt x="349" y="343"/>
                    <a:pt x="350" y="341"/>
                  </a:cubicBezTo>
                  <a:cubicBezTo>
                    <a:pt x="350" y="338"/>
                    <a:pt x="351" y="333"/>
                    <a:pt x="352" y="331"/>
                  </a:cubicBezTo>
                  <a:cubicBezTo>
                    <a:pt x="352" y="329"/>
                    <a:pt x="352" y="327"/>
                    <a:pt x="353" y="326"/>
                  </a:cubicBezTo>
                  <a:cubicBezTo>
                    <a:pt x="354" y="325"/>
                    <a:pt x="356" y="321"/>
                    <a:pt x="357" y="320"/>
                  </a:cubicBezTo>
                  <a:cubicBezTo>
                    <a:pt x="357" y="319"/>
                    <a:pt x="358" y="318"/>
                    <a:pt x="357" y="316"/>
                  </a:cubicBezTo>
                  <a:cubicBezTo>
                    <a:pt x="357" y="314"/>
                    <a:pt x="357" y="310"/>
                    <a:pt x="357" y="308"/>
                  </a:cubicBezTo>
                  <a:cubicBezTo>
                    <a:pt x="358" y="306"/>
                    <a:pt x="358" y="304"/>
                    <a:pt x="358" y="303"/>
                  </a:cubicBezTo>
                  <a:cubicBezTo>
                    <a:pt x="359" y="301"/>
                    <a:pt x="359" y="299"/>
                    <a:pt x="358" y="298"/>
                  </a:cubicBezTo>
                  <a:cubicBezTo>
                    <a:pt x="358" y="296"/>
                    <a:pt x="356" y="289"/>
                    <a:pt x="355" y="283"/>
                  </a:cubicBezTo>
                  <a:cubicBezTo>
                    <a:pt x="354" y="278"/>
                    <a:pt x="351" y="265"/>
                    <a:pt x="351" y="264"/>
                  </a:cubicBezTo>
                  <a:cubicBezTo>
                    <a:pt x="350" y="262"/>
                    <a:pt x="350" y="260"/>
                    <a:pt x="350" y="259"/>
                  </a:cubicBezTo>
                  <a:cubicBezTo>
                    <a:pt x="350" y="257"/>
                    <a:pt x="350" y="254"/>
                    <a:pt x="350" y="249"/>
                  </a:cubicBezTo>
                  <a:cubicBezTo>
                    <a:pt x="350" y="244"/>
                    <a:pt x="350" y="236"/>
                    <a:pt x="349" y="232"/>
                  </a:cubicBezTo>
                  <a:cubicBezTo>
                    <a:pt x="349" y="227"/>
                    <a:pt x="347" y="225"/>
                    <a:pt x="347" y="224"/>
                  </a:cubicBezTo>
                  <a:cubicBezTo>
                    <a:pt x="346" y="222"/>
                    <a:pt x="345" y="219"/>
                    <a:pt x="343" y="218"/>
                  </a:cubicBezTo>
                  <a:cubicBezTo>
                    <a:pt x="342" y="217"/>
                    <a:pt x="341" y="216"/>
                    <a:pt x="340" y="214"/>
                  </a:cubicBezTo>
                  <a:cubicBezTo>
                    <a:pt x="338" y="212"/>
                    <a:pt x="337" y="210"/>
                    <a:pt x="336" y="208"/>
                  </a:cubicBezTo>
                  <a:cubicBezTo>
                    <a:pt x="335" y="206"/>
                    <a:pt x="334" y="203"/>
                    <a:pt x="331" y="200"/>
                  </a:cubicBezTo>
                  <a:cubicBezTo>
                    <a:pt x="329" y="196"/>
                    <a:pt x="323" y="193"/>
                    <a:pt x="321" y="192"/>
                  </a:cubicBezTo>
                  <a:cubicBezTo>
                    <a:pt x="319" y="192"/>
                    <a:pt x="318" y="191"/>
                    <a:pt x="316" y="191"/>
                  </a:cubicBezTo>
                  <a:cubicBezTo>
                    <a:pt x="314" y="190"/>
                    <a:pt x="310" y="190"/>
                    <a:pt x="309" y="190"/>
                  </a:cubicBezTo>
                  <a:cubicBezTo>
                    <a:pt x="307" y="189"/>
                    <a:pt x="305" y="189"/>
                    <a:pt x="304" y="189"/>
                  </a:cubicBezTo>
                  <a:cubicBezTo>
                    <a:pt x="303" y="188"/>
                    <a:pt x="301" y="187"/>
                    <a:pt x="299" y="186"/>
                  </a:cubicBezTo>
                  <a:cubicBezTo>
                    <a:pt x="297" y="185"/>
                    <a:pt x="293" y="183"/>
                    <a:pt x="291" y="183"/>
                  </a:cubicBezTo>
                  <a:cubicBezTo>
                    <a:pt x="290" y="183"/>
                    <a:pt x="287" y="182"/>
                    <a:pt x="284" y="182"/>
                  </a:cubicBezTo>
                  <a:cubicBezTo>
                    <a:pt x="281" y="181"/>
                    <a:pt x="278" y="180"/>
                    <a:pt x="275" y="180"/>
                  </a:cubicBezTo>
                  <a:cubicBezTo>
                    <a:pt x="273" y="180"/>
                    <a:pt x="269" y="178"/>
                    <a:pt x="267" y="178"/>
                  </a:cubicBezTo>
                  <a:cubicBezTo>
                    <a:pt x="266" y="178"/>
                    <a:pt x="265" y="176"/>
                    <a:pt x="263" y="175"/>
                  </a:cubicBezTo>
                  <a:cubicBezTo>
                    <a:pt x="262" y="173"/>
                    <a:pt x="259" y="174"/>
                    <a:pt x="258" y="174"/>
                  </a:cubicBezTo>
                  <a:cubicBezTo>
                    <a:pt x="257" y="175"/>
                    <a:pt x="256" y="175"/>
                    <a:pt x="256" y="174"/>
                  </a:cubicBezTo>
                  <a:cubicBezTo>
                    <a:pt x="256" y="174"/>
                    <a:pt x="255" y="172"/>
                    <a:pt x="255" y="169"/>
                  </a:cubicBezTo>
                  <a:cubicBezTo>
                    <a:pt x="254" y="166"/>
                    <a:pt x="253" y="165"/>
                    <a:pt x="253" y="164"/>
                  </a:cubicBezTo>
                  <a:cubicBezTo>
                    <a:pt x="252" y="162"/>
                    <a:pt x="251" y="160"/>
                    <a:pt x="251" y="158"/>
                  </a:cubicBezTo>
                  <a:cubicBezTo>
                    <a:pt x="250" y="156"/>
                    <a:pt x="249" y="152"/>
                    <a:pt x="249" y="151"/>
                  </a:cubicBezTo>
                  <a:cubicBezTo>
                    <a:pt x="249" y="150"/>
                    <a:pt x="248" y="149"/>
                    <a:pt x="247" y="149"/>
                  </a:cubicBezTo>
                  <a:cubicBezTo>
                    <a:pt x="245" y="149"/>
                    <a:pt x="246" y="149"/>
                    <a:pt x="246" y="147"/>
                  </a:cubicBezTo>
                  <a:cubicBezTo>
                    <a:pt x="246" y="145"/>
                    <a:pt x="247" y="136"/>
                    <a:pt x="247" y="131"/>
                  </a:cubicBezTo>
                  <a:cubicBezTo>
                    <a:pt x="248" y="126"/>
                    <a:pt x="249" y="117"/>
                    <a:pt x="250" y="116"/>
                  </a:cubicBezTo>
                  <a:cubicBezTo>
                    <a:pt x="250" y="114"/>
                    <a:pt x="250" y="114"/>
                    <a:pt x="251" y="114"/>
                  </a:cubicBezTo>
                  <a:cubicBezTo>
                    <a:pt x="256" y="114"/>
                    <a:pt x="257" y="112"/>
                    <a:pt x="258" y="111"/>
                  </a:cubicBezTo>
                  <a:cubicBezTo>
                    <a:pt x="259" y="110"/>
                    <a:pt x="260" y="108"/>
                    <a:pt x="261" y="108"/>
                  </a:cubicBezTo>
                  <a:cubicBezTo>
                    <a:pt x="261" y="107"/>
                    <a:pt x="261" y="106"/>
                    <a:pt x="262" y="105"/>
                  </a:cubicBezTo>
                  <a:cubicBezTo>
                    <a:pt x="263" y="104"/>
                    <a:pt x="264" y="103"/>
                    <a:pt x="265" y="100"/>
                  </a:cubicBezTo>
                  <a:cubicBezTo>
                    <a:pt x="267" y="97"/>
                    <a:pt x="267" y="93"/>
                    <a:pt x="267" y="91"/>
                  </a:cubicBezTo>
                  <a:cubicBezTo>
                    <a:pt x="267" y="89"/>
                    <a:pt x="268" y="88"/>
                    <a:pt x="268" y="83"/>
                  </a:cubicBezTo>
                  <a:cubicBezTo>
                    <a:pt x="267" y="78"/>
                    <a:pt x="266" y="73"/>
                    <a:pt x="265" y="71"/>
                  </a:cubicBezTo>
                  <a:cubicBezTo>
                    <a:pt x="264" y="69"/>
                    <a:pt x="262" y="68"/>
                    <a:pt x="261" y="68"/>
                  </a:cubicBezTo>
                  <a:cubicBezTo>
                    <a:pt x="260" y="67"/>
                    <a:pt x="260" y="67"/>
                    <a:pt x="260" y="65"/>
                  </a:cubicBezTo>
                  <a:cubicBezTo>
                    <a:pt x="260" y="63"/>
                    <a:pt x="260" y="47"/>
                    <a:pt x="260" y="45"/>
                  </a:cubicBezTo>
                  <a:cubicBezTo>
                    <a:pt x="255" y="23"/>
                    <a:pt x="236" y="10"/>
                    <a:pt x="222" y="5"/>
                  </a:cubicBezTo>
                  <a:cubicBezTo>
                    <a:pt x="208" y="0"/>
                    <a:pt x="199" y="0"/>
                    <a:pt x="188" y="3"/>
                  </a:cubicBezTo>
                  <a:cubicBezTo>
                    <a:pt x="179" y="5"/>
                    <a:pt x="168" y="11"/>
                    <a:pt x="167" y="12"/>
                  </a:cubicBezTo>
                  <a:cubicBezTo>
                    <a:pt x="167" y="12"/>
                    <a:pt x="166" y="13"/>
                    <a:pt x="163" y="15"/>
                  </a:cubicBezTo>
                  <a:cubicBezTo>
                    <a:pt x="159" y="18"/>
                    <a:pt x="155" y="23"/>
                    <a:pt x="152" y="28"/>
                  </a:cubicBezTo>
                  <a:cubicBezTo>
                    <a:pt x="149" y="34"/>
                    <a:pt x="146" y="42"/>
                    <a:pt x="145" y="46"/>
                  </a:cubicBezTo>
                  <a:cubicBezTo>
                    <a:pt x="144" y="50"/>
                    <a:pt x="143" y="59"/>
                    <a:pt x="143" y="63"/>
                  </a:cubicBezTo>
                  <a:cubicBezTo>
                    <a:pt x="143" y="67"/>
                    <a:pt x="144" y="69"/>
                    <a:pt x="143" y="72"/>
                  </a:cubicBezTo>
                  <a:cubicBezTo>
                    <a:pt x="143" y="75"/>
                    <a:pt x="143" y="82"/>
                    <a:pt x="143" y="86"/>
                  </a:cubicBezTo>
                  <a:cubicBezTo>
                    <a:pt x="143" y="90"/>
                    <a:pt x="144" y="94"/>
                    <a:pt x="144" y="98"/>
                  </a:cubicBezTo>
                  <a:cubicBezTo>
                    <a:pt x="144" y="102"/>
                    <a:pt x="145" y="111"/>
                    <a:pt x="145" y="119"/>
                  </a:cubicBezTo>
                  <a:cubicBezTo>
                    <a:pt x="145" y="127"/>
                    <a:pt x="147" y="132"/>
                    <a:pt x="149" y="139"/>
                  </a:cubicBezTo>
                  <a:cubicBezTo>
                    <a:pt x="151" y="145"/>
                    <a:pt x="157" y="152"/>
                    <a:pt x="159" y="154"/>
                  </a:cubicBezTo>
                  <a:cubicBezTo>
                    <a:pt x="161" y="156"/>
                    <a:pt x="163" y="158"/>
                    <a:pt x="164" y="159"/>
                  </a:cubicBezTo>
                  <a:cubicBezTo>
                    <a:pt x="165" y="160"/>
                    <a:pt x="165" y="160"/>
                    <a:pt x="165" y="162"/>
                  </a:cubicBezTo>
                  <a:cubicBezTo>
                    <a:pt x="165" y="163"/>
                    <a:pt x="165" y="163"/>
                    <a:pt x="164" y="165"/>
                  </a:cubicBezTo>
                  <a:cubicBezTo>
                    <a:pt x="163" y="168"/>
                    <a:pt x="163" y="173"/>
                    <a:pt x="163" y="175"/>
                  </a:cubicBezTo>
                  <a:cubicBezTo>
                    <a:pt x="163" y="177"/>
                    <a:pt x="163" y="179"/>
                    <a:pt x="163" y="180"/>
                  </a:cubicBezTo>
                  <a:cubicBezTo>
                    <a:pt x="163" y="181"/>
                    <a:pt x="162" y="181"/>
                    <a:pt x="162" y="183"/>
                  </a:cubicBezTo>
                  <a:cubicBezTo>
                    <a:pt x="161" y="185"/>
                    <a:pt x="161" y="184"/>
                    <a:pt x="161" y="185"/>
                  </a:cubicBezTo>
                  <a:cubicBezTo>
                    <a:pt x="160" y="185"/>
                    <a:pt x="159" y="185"/>
                    <a:pt x="156" y="187"/>
                  </a:cubicBezTo>
                  <a:cubicBezTo>
                    <a:pt x="153" y="189"/>
                    <a:pt x="148" y="192"/>
                    <a:pt x="145" y="194"/>
                  </a:cubicBezTo>
                  <a:cubicBezTo>
                    <a:pt x="143" y="196"/>
                    <a:pt x="140" y="199"/>
                    <a:pt x="138" y="200"/>
                  </a:cubicBezTo>
                  <a:cubicBezTo>
                    <a:pt x="136" y="201"/>
                    <a:pt x="131" y="203"/>
                    <a:pt x="128" y="203"/>
                  </a:cubicBezTo>
                  <a:cubicBezTo>
                    <a:pt x="125" y="203"/>
                    <a:pt x="121" y="202"/>
                    <a:pt x="118" y="202"/>
                  </a:cubicBezTo>
                  <a:cubicBezTo>
                    <a:pt x="114" y="201"/>
                    <a:pt x="109" y="202"/>
                    <a:pt x="107" y="203"/>
                  </a:cubicBezTo>
                  <a:cubicBezTo>
                    <a:pt x="106" y="203"/>
                    <a:pt x="102" y="205"/>
                    <a:pt x="100" y="206"/>
                  </a:cubicBezTo>
                  <a:cubicBezTo>
                    <a:pt x="98" y="206"/>
                    <a:pt x="97" y="208"/>
                    <a:pt x="96" y="208"/>
                  </a:cubicBezTo>
                  <a:cubicBezTo>
                    <a:pt x="94" y="208"/>
                    <a:pt x="93" y="208"/>
                    <a:pt x="91" y="208"/>
                  </a:cubicBezTo>
                  <a:cubicBezTo>
                    <a:pt x="90" y="208"/>
                    <a:pt x="89" y="207"/>
                    <a:pt x="87" y="207"/>
                  </a:cubicBezTo>
                  <a:cubicBezTo>
                    <a:pt x="84" y="207"/>
                    <a:pt x="81" y="209"/>
                    <a:pt x="80" y="210"/>
                  </a:cubicBezTo>
                  <a:cubicBezTo>
                    <a:pt x="79" y="211"/>
                    <a:pt x="79" y="211"/>
                    <a:pt x="78" y="211"/>
                  </a:cubicBezTo>
                  <a:cubicBezTo>
                    <a:pt x="77" y="212"/>
                    <a:pt x="74" y="214"/>
                    <a:pt x="72" y="215"/>
                  </a:cubicBezTo>
                  <a:cubicBezTo>
                    <a:pt x="70" y="216"/>
                    <a:pt x="70" y="216"/>
                    <a:pt x="68" y="216"/>
                  </a:cubicBezTo>
                  <a:cubicBezTo>
                    <a:pt x="66" y="216"/>
                    <a:pt x="64" y="219"/>
                    <a:pt x="64" y="220"/>
                  </a:cubicBezTo>
                  <a:cubicBezTo>
                    <a:pt x="63" y="221"/>
                    <a:pt x="63" y="221"/>
                    <a:pt x="61" y="223"/>
                  </a:cubicBezTo>
                  <a:cubicBezTo>
                    <a:pt x="59" y="225"/>
                    <a:pt x="58" y="229"/>
                    <a:pt x="57" y="230"/>
                  </a:cubicBezTo>
                  <a:cubicBezTo>
                    <a:pt x="57" y="231"/>
                    <a:pt x="55" y="232"/>
                    <a:pt x="53" y="234"/>
                  </a:cubicBezTo>
                  <a:cubicBezTo>
                    <a:pt x="51" y="236"/>
                    <a:pt x="49" y="242"/>
                    <a:pt x="49" y="246"/>
                  </a:cubicBezTo>
                  <a:cubicBezTo>
                    <a:pt x="48" y="250"/>
                    <a:pt x="46" y="257"/>
                    <a:pt x="46" y="258"/>
                  </a:cubicBezTo>
                  <a:cubicBezTo>
                    <a:pt x="45" y="260"/>
                    <a:pt x="44" y="260"/>
                    <a:pt x="41" y="263"/>
                  </a:cubicBezTo>
                  <a:cubicBezTo>
                    <a:pt x="38" y="266"/>
                    <a:pt x="36" y="267"/>
                    <a:pt x="35" y="270"/>
                  </a:cubicBezTo>
                  <a:cubicBezTo>
                    <a:pt x="33" y="273"/>
                    <a:pt x="32" y="281"/>
                    <a:pt x="32" y="285"/>
                  </a:cubicBezTo>
                  <a:cubicBezTo>
                    <a:pt x="31" y="290"/>
                    <a:pt x="29" y="293"/>
                    <a:pt x="28" y="296"/>
                  </a:cubicBezTo>
                  <a:cubicBezTo>
                    <a:pt x="27" y="298"/>
                    <a:pt x="26" y="300"/>
                    <a:pt x="25" y="302"/>
                  </a:cubicBezTo>
                  <a:cubicBezTo>
                    <a:pt x="24" y="304"/>
                    <a:pt x="21" y="314"/>
                    <a:pt x="20" y="317"/>
                  </a:cubicBezTo>
                  <a:cubicBezTo>
                    <a:pt x="19" y="319"/>
                    <a:pt x="16" y="326"/>
                    <a:pt x="14" y="330"/>
                  </a:cubicBezTo>
                  <a:cubicBezTo>
                    <a:pt x="13" y="334"/>
                    <a:pt x="12" y="336"/>
                    <a:pt x="11" y="338"/>
                  </a:cubicBezTo>
                  <a:cubicBezTo>
                    <a:pt x="10" y="340"/>
                    <a:pt x="9" y="342"/>
                    <a:pt x="8" y="345"/>
                  </a:cubicBezTo>
                  <a:cubicBezTo>
                    <a:pt x="7" y="348"/>
                    <a:pt x="5" y="359"/>
                    <a:pt x="2" y="366"/>
                  </a:cubicBezTo>
                  <a:cubicBezTo>
                    <a:pt x="0" y="374"/>
                    <a:pt x="0" y="389"/>
                    <a:pt x="0" y="395"/>
                  </a:cubicBezTo>
                  <a:cubicBezTo>
                    <a:pt x="0" y="401"/>
                    <a:pt x="1" y="410"/>
                    <a:pt x="2" y="414"/>
                  </a:cubicBezTo>
                  <a:cubicBezTo>
                    <a:pt x="2" y="418"/>
                    <a:pt x="6" y="420"/>
                    <a:pt x="8" y="422"/>
                  </a:cubicBezTo>
                  <a:cubicBezTo>
                    <a:pt x="10" y="423"/>
                    <a:pt x="12" y="425"/>
                    <a:pt x="15" y="426"/>
                  </a:cubicBezTo>
                  <a:cubicBezTo>
                    <a:pt x="17" y="426"/>
                    <a:pt x="24" y="427"/>
                    <a:pt x="27" y="428"/>
                  </a:cubicBezTo>
                  <a:cubicBezTo>
                    <a:pt x="29" y="428"/>
                    <a:pt x="29" y="428"/>
                    <a:pt x="30" y="428"/>
                  </a:cubicBezTo>
                  <a:cubicBezTo>
                    <a:pt x="31" y="428"/>
                    <a:pt x="35" y="428"/>
                    <a:pt x="36" y="429"/>
                  </a:cubicBezTo>
                  <a:cubicBezTo>
                    <a:pt x="38" y="429"/>
                    <a:pt x="43" y="430"/>
                    <a:pt x="45" y="430"/>
                  </a:cubicBezTo>
                  <a:cubicBezTo>
                    <a:pt x="47" y="431"/>
                    <a:pt x="52" y="432"/>
                    <a:pt x="55" y="433"/>
                  </a:cubicBezTo>
                  <a:cubicBezTo>
                    <a:pt x="58" y="434"/>
                    <a:pt x="64" y="435"/>
                    <a:pt x="66" y="436"/>
                  </a:cubicBezTo>
                  <a:cubicBezTo>
                    <a:pt x="68" y="436"/>
                    <a:pt x="69" y="437"/>
                    <a:pt x="71" y="437"/>
                  </a:cubicBezTo>
                  <a:cubicBezTo>
                    <a:pt x="73" y="437"/>
                    <a:pt x="76" y="436"/>
                    <a:pt x="77" y="436"/>
                  </a:cubicBezTo>
                  <a:cubicBezTo>
                    <a:pt x="79" y="436"/>
                    <a:pt x="82" y="436"/>
                    <a:pt x="83" y="436"/>
                  </a:cubicBezTo>
                  <a:cubicBezTo>
                    <a:pt x="84" y="436"/>
                    <a:pt x="84" y="436"/>
                    <a:pt x="84" y="437"/>
                  </a:cubicBezTo>
                  <a:cubicBezTo>
                    <a:pt x="84" y="438"/>
                    <a:pt x="84" y="440"/>
                    <a:pt x="83" y="445"/>
                  </a:cubicBezTo>
                  <a:cubicBezTo>
                    <a:pt x="83" y="451"/>
                    <a:pt x="82" y="464"/>
                    <a:pt x="81" y="471"/>
                  </a:cubicBezTo>
                  <a:cubicBezTo>
                    <a:pt x="81" y="478"/>
                    <a:pt x="80" y="496"/>
                    <a:pt x="80" y="503"/>
                  </a:cubicBezTo>
                  <a:cubicBezTo>
                    <a:pt x="79" y="510"/>
                    <a:pt x="80" y="516"/>
                    <a:pt x="80" y="518"/>
                  </a:cubicBezTo>
                  <a:cubicBezTo>
                    <a:pt x="81" y="521"/>
                    <a:pt x="82" y="522"/>
                    <a:pt x="84" y="524"/>
                  </a:cubicBezTo>
                  <a:cubicBezTo>
                    <a:pt x="85" y="526"/>
                    <a:pt x="87" y="528"/>
                    <a:pt x="89" y="529"/>
                  </a:cubicBezTo>
                  <a:cubicBezTo>
                    <a:pt x="91" y="530"/>
                    <a:pt x="94" y="532"/>
                    <a:pt x="94" y="532"/>
                  </a:cubicBezTo>
                  <a:cubicBezTo>
                    <a:pt x="95" y="532"/>
                    <a:pt x="95" y="533"/>
                    <a:pt x="95" y="533"/>
                  </a:cubicBezTo>
                  <a:cubicBezTo>
                    <a:pt x="95" y="533"/>
                    <a:pt x="96" y="535"/>
                    <a:pt x="96" y="536"/>
                  </a:cubicBezTo>
                  <a:cubicBezTo>
                    <a:pt x="97" y="538"/>
                    <a:pt x="97" y="538"/>
                    <a:pt x="96" y="538"/>
                  </a:cubicBezTo>
                  <a:cubicBezTo>
                    <a:pt x="95" y="538"/>
                    <a:pt x="95" y="538"/>
                    <a:pt x="96" y="539"/>
                  </a:cubicBezTo>
                  <a:cubicBezTo>
                    <a:pt x="96" y="540"/>
                    <a:pt x="96" y="541"/>
                    <a:pt x="96" y="541"/>
                  </a:cubicBezTo>
                  <a:cubicBezTo>
                    <a:pt x="95" y="542"/>
                    <a:pt x="95" y="543"/>
                    <a:pt x="95" y="545"/>
                  </a:cubicBezTo>
                  <a:cubicBezTo>
                    <a:pt x="96" y="547"/>
                    <a:pt x="97" y="554"/>
                    <a:pt x="95" y="554"/>
                  </a:cubicBezTo>
                  <a:cubicBezTo>
                    <a:pt x="94" y="554"/>
                    <a:pt x="91" y="555"/>
                    <a:pt x="90" y="556"/>
                  </a:cubicBezTo>
                  <a:cubicBezTo>
                    <a:pt x="90" y="556"/>
                    <a:pt x="90" y="562"/>
                    <a:pt x="90" y="565"/>
                  </a:cubicBezTo>
                  <a:cubicBezTo>
                    <a:pt x="91" y="569"/>
                    <a:pt x="91" y="571"/>
                    <a:pt x="91" y="572"/>
                  </a:cubicBezTo>
                  <a:cubicBezTo>
                    <a:pt x="92" y="574"/>
                    <a:pt x="92" y="574"/>
                    <a:pt x="91" y="576"/>
                  </a:cubicBezTo>
                  <a:cubicBezTo>
                    <a:pt x="88" y="580"/>
                    <a:pt x="88" y="582"/>
                    <a:pt x="88" y="585"/>
                  </a:cubicBezTo>
                  <a:cubicBezTo>
                    <a:pt x="88" y="588"/>
                    <a:pt x="88" y="590"/>
                    <a:pt x="87" y="591"/>
                  </a:cubicBezTo>
                  <a:cubicBezTo>
                    <a:pt x="86" y="597"/>
                    <a:pt x="86" y="598"/>
                    <a:pt x="86" y="602"/>
                  </a:cubicBezTo>
                  <a:cubicBezTo>
                    <a:pt x="86" y="606"/>
                    <a:pt x="86" y="605"/>
                    <a:pt x="85" y="607"/>
                  </a:cubicBezTo>
                  <a:cubicBezTo>
                    <a:pt x="83" y="609"/>
                    <a:pt x="82" y="612"/>
                    <a:pt x="82" y="613"/>
                  </a:cubicBezTo>
                  <a:cubicBezTo>
                    <a:pt x="81" y="615"/>
                    <a:pt x="80" y="617"/>
                    <a:pt x="79" y="619"/>
                  </a:cubicBezTo>
                  <a:cubicBezTo>
                    <a:pt x="78" y="622"/>
                    <a:pt x="77" y="625"/>
                    <a:pt x="76" y="631"/>
                  </a:cubicBezTo>
                  <a:cubicBezTo>
                    <a:pt x="74" y="636"/>
                    <a:pt x="75" y="640"/>
                    <a:pt x="75" y="641"/>
                  </a:cubicBezTo>
                  <a:cubicBezTo>
                    <a:pt x="74" y="641"/>
                    <a:pt x="74" y="645"/>
                    <a:pt x="74" y="646"/>
                  </a:cubicBezTo>
                  <a:cubicBezTo>
                    <a:pt x="74" y="647"/>
                    <a:pt x="74" y="653"/>
                    <a:pt x="74" y="654"/>
                  </a:cubicBezTo>
                  <a:cubicBezTo>
                    <a:pt x="74" y="655"/>
                    <a:pt x="75" y="656"/>
                    <a:pt x="75" y="659"/>
                  </a:cubicBezTo>
                  <a:cubicBezTo>
                    <a:pt x="74" y="661"/>
                    <a:pt x="75" y="663"/>
                    <a:pt x="75" y="664"/>
                  </a:cubicBezTo>
                  <a:cubicBezTo>
                    <a:pt x="75" y="665"/>
                    <a:pt x="75" y="666"/>
                    <a:pt x="76" y="667"/>
                  </a:cubicBezTo>
                  <a:cubicBezTo>
                    <a:pt x="76" y="668"/>
                    <a:pt x="77" y="671"/>
                    <a:pt x="77" y="672"/>
                  </a:cubicBezTo>
                  <a:cubicBezTo>
                    <a:pt x="77" y="672"/>
                    <a:pt x="78" y="675"/>
                    <a:pt x="78" y="676"/>
                  </a:cubicBezTo>
                  <a:cubicBezTo>
                    <a:pt x="78" y="677"/>
                    <a:pt x="79" y="679"/>
                    <a:pt x="79" y="680"/>
                  </a:cubicBezTo>
                  <a:cubicBezTo>
                    <a:pt x="80" y="681"/>
                    <a:pt x="80" y="683"/>
                    <a:pt x="80" y="685"/>
                  </a:cubicBezTo>
                  <a:cubicBezTo>
                    <a:pt x="80" y="688"/>
                    <a:pt x="81" y="691"/>
                    <a:pt x="82" y="693"/>
                  </a:cubicBezTo>
                  <a:cubicBezTo>
                    <a:pt x="82" y="695"/>
                    <a:pt x="83" y="699"/>
                    <a:pt x="82" y="700"/>
                  </a:cubicBezTo>
                  <a:cubicBezTo>
                    <a:pt x="82" y="702"/>
                    <a:pt x="82" y="704"/>
                    <a:pt x="82" y="708"/>
                  </a:cubicBezTo>
                  <a:cubicBezTo>
                    <a:pt x="82" y="714"/>
                    <a:pt x="82" y="718"/>
                    <a:pt x="81" y="723"/>
                  </a:cubicBezTo>
                  <a:cubicBezTo>
                    <a:pt x="81" y="732"/>
                    <a:pt x="82" y="740"/>
                    <a:pt x="83" y="748"/>
                  </a:cubicBezTo>
                  <a:cubicBezTo>
                    <a:pt x="84" y="756"/>
                    <a:pt x="86" y="762"/>
                    <a:pt x="87" y="767"/>
                  </a:cubicBezTo>
                  <a:cubicBezTo>
                    <a:pt x="88" y="772"/>
                    <a:pt x="92" y="787"/>
                    <a:pt x="93" y="792"/>
                  </a:cubicBezTo>
                  <a:cubicBezTo>
                    <a:pt x="95" y="797"/>
                    <a:pt x="97" y="804"/>
                    <a:pt x="97" y="807"/>
                  </a:cubicBezTo>
                  <a:cubicBezTo>
                    <a:pt x="98" y="809"/>
                    <a:pt x="99" y="817"/>
                    <a:pt x="99" y="822"/>
                  </a:cubicBezTo>
                  <a:cubicBezTo>
                    <a:pt x="99" y="827"/>
                    <a:pt x="101" y="841"/>
                    <a:pt x="101" y="844"/>
                  </a:cubicBezTo>
                  <a:cubicBezTo>
                    <a:pt x="102" y="847"/>
                    <a:pt x="103" y="872"/>
                    <a:pt x="104" y="877"/>
                  </a:cubicBezTo>
                  <a:cubicBezTo>
                    <a:pt x="104" y="881"/>
                    <a:pt x="107" y="905"/>
                    <a:pt x="107" y="911"/>
                  </a:cubicBezTo>
                  <a:cubicBezTo>
                    <a:pt x="108" y="916"/>
                    <a:pt x="110" y="938"/>
                    <a:pt x="110" y="945"/>
                  </a:cubicBezTo>
                  <a:cubicBezTo>
                    <a:pt x="111" y="955"/>
                    <a:pt x="115" y="972"/>
                    <a:pt x="115" y="975"/>
                  </a:cubicBezTo>
                  <a:cubicBezTo>
                    <a:pt x="116" y="978"/>
                    <a:pt x="119" y="991"/>
                    <a:pt x="119" y="994"/>
                  </a:cubicBezTo>
                  <a:cubicBezTo>
                    <a:pt x="120" y="996"/>
                    <a:pt x="123" y="1009"/>
                    <a:pt x="124" y="1015"/>
                  </a:cubicBezTo>
                  <a:cubicBezTo>
                    <a:pt x="125" y="1021"/>
                    <a:pt x="127" y="1030"/>
                    <a:pt x="129" y="1035"/>
                  </a:cubicBezTo>
                  <a:cubicBezTo>
                    <a:pt x="130" y="1040"/>
                    <a:pt x="131" y="1044"/>
                    <a:pt x="131" y="1046"/>
                  </a:cubicBezTo>
                  <a:cubicBezTo>
                    <a:pt x="132" y="1048"/>
                    <a:pt x="135" y="1055"/>
                    <a:pt x="136" y="1056"/>
                  </a:cubicBezTo>
                  <a:cubicBezTo>
                    <a:pt x="136" y="1058"/>
                    <a:pt x="140" y="1069"/>
                    <a:pt x="141" y="1071"/>
                  </a:cubicBezTo>
                  <a:cubicBezTo>
                    <a:pt x="142" y="1074"/>
                    <a:pt x="147" y="1087"/>
                    <a:pt x="148" y="1089"/>
                  </a:cubicBezTo>
                  <a:cubicBezTo>
                    <a:pt x="148" y="1090"/>
                    <a:pt x="148" y="1090"/>
                    <a:pt x="148" y="1091"/>
                  </a:cubicBezTo>
                  <a:cubicBezTo>
                    <a:pt x="147" y="1092"/>
                    <a:pt x="148" y="1094"/>
                    <a:pt x="147" y="1094"/>
                  </a:cubicBezTo>
                  <a:cubicBezTo>
                    <a:pt x="147" y="1095"/>
                    <a:pt x="144" y="1102"/>
                    <a:pt x="141" y="1106"/>
                  </a:cubicBezTo>
                  <a:cubicBezTo>
                    <a:pt x="138" y="1113"/>
                    <a:pt x="136" y="1117"/>
                    <a:pt x="135" y="1118"/>
                  </a:cubicBezTo>
                  <a:cubicBezTo>
                    <a:pt x="134" y="1120"/>
                    <a:pt x="131" y="1128"/>
                    <a:pt x="131" y="1131"/>
                  </a:cubicBezTo>
                  <a:cubicBezTo>
                    <a:pt x="130" y="1135"/>
                    <a:pt x="130" y="1138"/>
                    <a:pt x="128" y="1143"/>
                  </a:cubicBezTo>
                  <a:cubicBezTo>
                    <a:pt x="127" y="1148"/>
                    <a:pt x="124" y="1152"/>
                    <a:pt x="123" y="1153"/>
                  </a:cubicBezTo>
                  <a:cubicBezTo>
                    <a:pt x="122" y="1154"/>
                    <a:pt x="122" y="1156"/>
                    <a:pt x="122" y="1157"/>
                  </a:cubicBezTo>
                  <a:cubicBezTo>
                    <a:pt x="122" y="1159"/>
                    <a:pt x="123" y="1162"/>
                    <a:pt x="123" y="1164"/>
                  </a:cubicBezTo>
                  <a:cubicBezTo>
                    <a:pt x="124" y="1165"/>
                    <a:pt x="126" y="1167"/>
                    <a:pt x="128" y="1167"/>
                  </a:cubicBezTo>
                  <a:cubicBezTo>
                    <a:pt x="129" y="1168"/>
                    <a:pt x="134" y="1168"/>
                    <a:pt x="136" y="1168"/>
                  </a:cubicBezTo>
                  <a:cubicBezTo>
                    <a:pt x="137" y="1168"/>
                    <a:pt x="137" y="1170"/>
                    <a:pt x="136" y="1171"/>
                  </a:cubicBezTo>
                  <a:cubicBezTo>
                    <a:pt x="136" y="1172"/>
                    <a:pt x="134" y="1176"/>
                    <a:pt x="133" y="1177"/>
                  </a:cubicBezTo>
                  <a:cubicBezTo>
                    <a:pt x="132" y="1178"/>
                    <a:pt x="130" y="1181"/>
                    <a:pt x="130" y="1181"/>
                  </a:cubicBezTo>
                  <a:cubicBezTo>
                    <a:pt x="129" y="1182"/>
                    <a:pt x="128" y="1183"/>
                    <a:pt x="127" y="1184"/>
                  </a:cubicBezTo>
                  <a:cubicBezTo>
                    <a:pt x="127" y="1186"/>
                    <a:pt x="125" y="1188"/>
                    <a:pt x="123" y="1193"/>
                  </a:cubicBezTo>
                  <a:cubicBezTo>
                    <a:pt x="121" y="1198"/>
                    <a:pt x="119" y="1201"/>
                    <a:pt x="119" y="1202"/>
                  </a:cubicBezTo>
                  <a:cubicBezTo>
                    <a:pt x="118" y="1203"/>
                    <a:pt x="118" y="1203"/>
                    <a:pt x="119" y="1203"/>
                  </a:cubicBezTo>
                  <a:cubicBezTo>
                    <a:pt x="119" y="1204"/>
                    <a:pt x="119" y="1204"/>
                    <a:pt x="119" y="1204"/>
                  </a:cubicBezTo>
                  <a:cubicBezTo>
                    <a:pt x="118" y="1205"/>
                    <a:pt x="117" y="1207"/>
                    <a:pt x="116" y="1208"/>
                  </a:cubicBezTo>
                  <a:cubicBezTo>
                    <a:pt x="115" y="1210"/>
                    <a:pt x="113" y="1212"/>
                    <a:pt x="112" y="1213"/>
                  </a:cubicBezTo>
                  <a:cubicBezTo>
                    <a:pt x="110" y="1215"/>
                    <a:pt x="108" y="1217"/>
                    <a:pt x="106" y="1218"/>
                  </a:cubicBezTo>
                  <a:cubicBezTo>
                    <a:pt x="104" y="1219"/>
                    <a:pt x="96" y="1220"/>
                    <a:pt x="92" y="1221"/>
                  </a:cubicBezTo>
                  <a:cubicBezTo>
                    <a:pt x="88" y="1221"/>
                    <a:pt x="79" y="1224"/>
                    <a:pt x="74" y="1226"/>
                  </a:cubicBezTo>
                  <a:cubicBezTo>
                    <a:pt x="70" y="1227"/>
                    <a:pt x="66" y="1228"/>
                    <a:pt x="64" y="1230"/>
                  </a:cubicBezTo>
                  <a:cubicBezTo>
                    <a:pt x="62" y="1231"/>
                    <a:pt x="59" y="1236"/>
                    <a:pt x="59" y="1237"/>
                  </a:cubicBezTo>
                  <a:cubicBezTo>
                    <a:pt x="59" y="1238"/>
                    <a:pt x="58" y="1239"/>
                    <a:pt x="57" y="1239"/>
                  </a:cubicBezTo>
                  <a:cubicBezTo>
                    <a:pt x="56" y="1240"/>
                    <a:pt x="56" y="1241"/>
                    <a:pt x="56" y="1242"/>
                  </a:cubicBezTo>
                  <a:cubicBezTo>
                    <a:pt x="56" y="1243"/>
                    <a:pt x="55" y="1243"/>
                    <a:pt x="54" y="1243"/>
                  </a:cubicBezTo>
                  <a:cubicBezTo>
                    <a:pt x="53" y="1244"/>
                    <a:pt x="54" y="1243"/>
                    <a:pt x="53" y="1245"/>
                  </a:cubicBezTo>
                  <a:cubicBezTo>
                    <a:pt x="53" y="1247"/>
                    <a:pt x="53" y="1251"/>
                    <a:pt x="52" y="1253"/>
                  </a:cubicBezTo>
                  <a:cubicBezTo>
                    <a:pt x="52" y="1255"/>
                    <a:pt x="53" y="1255"/>
                    <a:pt x="55" y="1256"/>
                  </a:cubicBezTo>
                  <a:cubicBezTo>
                    <a:pt x="56" y="1257"/>
                    <a:pt x="57" y="1257"/>
                    <a:pt x="61" y="1259"/>
                  </a:cubicBezTo>
                  <a:cubicBezTo>
                    <a:pt x="65" y="1260"/>
                    <a:pt x="71" y="1262"/>
                    <a:pt x="73" y="1262"/>
                  </a:cubicBezTo>
                  <a:cubicBezTo>
                    <a:pt x="74" y="1262"/>
                    <a:pt x="75" y="1262"/>
                    <a:pt x="77" y="1262"/>
                  </a:cubicBezTo>
                  <a:cubicBezTo>
                    <a:pt x="78" y="1263"/>
                    <a:pt x="82" y="1264"/>
                    <a:pt x="85" y="1264"/>
                  </a:cubicBezTo>
                  <a:cubicBezTo>
                    <a:pt x="87" y="1264"/>
                    <a:pt x="92" y="1264"/>
                    <a:pt x="94" y="1264"/>
                  </a:cubicBezTo>
                  <a:cubicBezTo>
                    <a:pt x="97" y="1264"/>
                    <a:pt x="96" y="1263"/>
                    <a:pt x="97" y="1263"/>
                  </a:cubicBezTo>
                  <a:cubicBezTo>
                    <a:pt x="97" y="1262"/>
                    <a:pt x="100" y="1263"/>
                    <a:pt x="101" y="1264"/>
                  </a:cubicBezTo>
                  <a:cubicBezTo>
                    <a:pt x="103" y="1264"/>
                    <a:pt x="102" y="1264"/>
                    <a:pt x="105" y="1264"/>
                  </a:cubicBezTo>
                  <a:cubicBezTo>
                    <a:pt x="108" y="1264"/>
                    <a:pt x="108" y="1264"/>
                    <a:pt x="108" y="1263"/>
                  </a:cubicBezTo>
                  <a:cubicBezTo>
                    <a:pt x="109" y="1262"/>
                    <a:pt x="108" y="1262"/>
                    <a:pt x="110" y="1263"/>
                  </a:cubicBezTo>
                  <a:cubicBezTo>
                    <a:pt x="111" y="1264"/>
                    <a:pt x="114" y="1264"/>
                    <a:pt x="116" y="1264"/>
                  </a:cubicBezTo>
                  <a:cubicBezTo>
                    <a:pt x="117" y="1263"/>
                    <a:pt x="117" y="1262"/>
                    <a:pt x="118" y="1261"/>
                  </a:cubicBezTo>
                  <a:cubicBezTo>
                    <a:pt x="118" y="1261"/>
                    <a:pt x="119" y="1262"/>
                    <a:pt x="120" y="1262"/>
                  </a:cubicBezTo>
                  <a:cubicBezTo>
                    <a:pt x="122" y="1263"/>
                    <a:pt x="122" y="1263"/>
                    <a:pt x="125" y="1263"/>
                  </a:cubicBezTo>
                  <a:cubicBezTo>
                    <a:pt x="127" y="1262"/>
                    <a:pt x="126" y="1262"/>
                    <a:pt x="127" y="1261"/>
                  </a:cubicBezTo>
                  <a:cubicBezTo>
                    <a:pt x="128" y="1261"/>
                    <a:pt x="128" y="1261"/>
                    <a:pt x="128" y="1261"/>
                  </a:cubicBezTo>
                  <a:cubicBezTo>
                    <a:pt x="129" y="1262"/>
                    <a:pt x="130" y="1262"/>
                    <a:pt x="132" y="1262"/>
                  </a:cubicBezTo>
                  <a:cubicBezTo>
                    <a:pt x="134" y="1262"/>
                    <a:pt x="135" y="1261"/>
                    <a:pt x="135" y="1261"/>
                  </a:cubicBezTo>
                  <a:cubicBezTo>
                    <a:pt x="136" y="1260"/>
                    <a:pt x="136" y="1260"/>
                    <a:pt x="137" y="1260"/>
                  </a:cubicBezTo>
                  <a:cubicBezTo>
                    <a:pt x="138" y="1261"/>
                    <a:pt x="139" y="1261"/>
                    <a:pt x="141" y="1260"/>
                  </a:cubicBezTo>
                  <a:cubicBezTo>
                    <a:pt x="142" y="1260"/>
                    <a:pt x="143" y="1260"/>
                    <a:pt x="144" y="1260"/>
                  </a:cubicBezTo>
                  <a:cubicBezTo>
                    <a:pt x="144" y="1259"/>
                    <a:pt x="144" y="1259"/>
                    <a:pt x="145" y="1259"/>
                  </a:cubicBezTo>
                  <a:cubicBezTo>
                    <a:pt x="146" y="1259"/>
                    <a:pt x="147" y="1259"/>
                    <a:pt x="150" y="1259"/>
                  </a:cubicBezTo>
                  <a:cubicBezTo>
                    <a:pt x="152" y="1258"/>
                    <a:pt x="153" y="1257"/>
                    <a:pt x="153" y="1256"/>
                  </a:cubicBezTo>
                  <a:cubicBezTo>
                    <a:pt x="153" y="1255"/>
                    <a:pt x="154" y="1254"/>
                    <a:pt x="155" y="1254"/>
                  </a:cubicBezTo>
                  <a:cubicBezTo>
                    <a:pt x="156" y="1253"/>
                    <a:pt x="159" y="1252"/>
                    <a:pt x="164" y="1251"/>
                  </a:cubicBezTo>
                  <a:cubicBezTo>
                    <a:pt x="169" y="1250"/>
                    <a:pt x="182" y="1246"/>
                    <a:pt x="183" y="1246"/>
                  </a:cubicBezTo>
                  <a:cubicBezTo>
                    <a:pt x="185" y="1245"/>
                    <a:pt x="185" y="1246"/>
                    <a:pt x="188" y="1247"/>
                  </a:cubicBezTo>
                  <a:cubicBezTo>
                    <a:pt x="191" y="1248"/>
                    <a:pt x="194" y="1250"/>
                    <a:pt x="197" y="1251"/>
                  </a:cubicBezTo>
                  <a:cubicBezTo>
                    <a:pt x="199" y="1252"/>
                    <a:pt x="201" y="1253"/>
                    <a:pt x="203" y="1253"/>
                  </a:cubicBezTo>
                  <a:cubicBezTo>
                    <a:pt x="204" y="1252"/>
                    <a:pt x="209" y="1252"/>
                    <a:pt x="211" y="1252"/>
                  </a:cubicBezTo>
                  <a:cubicBezTo>
                    <a:pt x="214" y="1252"/>
                    <a:pt x="213" y="1251"/>
                    <a:pt x="214" y="1250"/>
                  </a:cubicBezTo>
                  <a:cubicBezTo>
                    <a:pt x="215" y="1249"/>
                    <a:pt x="215" y="1249"/>
                    <a:pt x="215" y="1250"/>
                  </a:cubicBezTo>
                  <a:cubicBezTo>
                    <a:pt x="216" y="1251"/>
                    <a:pt x="216" y="1251"/>
                    <a:pt x="219" y="1251"/>
                  </a:cubicBezTo>
                  <a:cubicBezTo>
                    <a:pt x="222" y="1250"/>
                    <a:pt x="222" y="1250"/>
                    <a:pt x="223" y="1250"/>
                  </a:cubicBezTo>
                  <a:cubicBezTo>
                    <a:pt x="223" y="1249"/>
                    <a:pt x="224" y="1249"/>
                    <a:pt x="224" y="1249"/>
                  </a:cubicBezTo>
                  <a:cubicBezTo>
                    <a:pt x="225" y="1250"/>
                    <a:pt x="227" y="1250"/>
                    <a:pt x="229" y="1250"/>
                  </a:cubicBezTo>
                  <a:cubicBezTo>
                    <a:pt x="232" y="1249"/>
                    <a:pt x="231" y="1250"/>
                    <a:pt x="232" y="1248"/>
                  </a:cubicBezTo>
                  <a:cubicBezTo>
                    <a:pt x="232" y="1247"/>
                    <a:pt x="231" y="1248"/>
                    <a:pt x="233" y="1248"/>
                  </a:cubicBezTo>
                  <a:cubicBezTo>
                    <a:pt x="235" y="1248"/>
                    <a:pt x="236" y="1247"/>
                    <a:pt x="238" y="1247"/>
                  </a:cubicBezTo>
                  <a:cubicBezTo>
                    <a:pt x="239" y="1247"/>
                    <a:pt x="241" y="1246"/>
                    <a:pt x="241" y="1245"/>
                  </a:cubicBezTo>
                  <a:cubicBezTo>
                    <a:pt x="241" y="1245"/>
                    <a:pt x="242" y="1245"/>
                    <a:pt x="243" y="1244"/>
                  </a:cubicBezTo>
                  <a:cubicBezTo>
                    <a:pt x="245" y="1243"/>
                    <a:pt x="244" y="1243"/>
                    <a:pt x="244" y="1241"/>
                  </a:cubicBezTo>
                  <a:cubicBezTo>
                    <a:pt x="244" y="1239"/>
                    <a:pt x="243" y="1231"/>
                    <a:pt x="243" y="1227"/>
                  </a:cubicBezTo>
                  <a:cubicBezTo>
                    <a:pt x="243" y="1224"/>
                    <a:pt x="242" y="1223"/>
                    <a:pt x="242" y="1222"/>
                  </a:cubicBezTo>
                  <a:cubicBezTo>
                    <a:pt x="241" y="1222"/>
                    <a:pt x="241" y="1222"/>
                    <a:pt x="241" y="1221"/>
                  </a:cubicBezTo>
                  <a:cubicBezTo>
                    <a:pt x="241" y="1220"/>
                    <a:pt x="241" y="1219"/>
                    <a:pt x="241" y="1217"/>
                  </a:cubicBezTo>
                  <a:cubicBezTo>
                    <a:pt x="241" y="1216"/>
                    <a:pt x="241" y="1214"/>
                    <a:pt x="240" y="1213"/>
                  </a:cubicBezTo>
                  <a:cubicBezTo>
                    <a:pt x="240" y="1211"/>
                    <a:pt x="240" y="1211"/>
                    <a:pt x="240" y="1209"/>
                  </a:cubicBezTo>
                  <a:cubicBezTo>
                    <a:pt x="241" y="1208"/>
                    <a:pt x="241" y="1205"/>
                    <a:pt x="241" y="1202"/>
                  </a:cubicBezTo>
                  <a:cubicBezTo>
                    <a:pt x="240" y="1200"/>
                    <a:pt x="240" y="1196"/>
                    <a:pt x="240" y="1196"/>
                  </a:cubicBezTo>
                  <a:cubicBezTo>
                    <a:pt x="239" y="1195"/>
                    <a:pt x="240" y="1193"/>
                    <a:pt x="240" y="1193"/>
                  </a:cubicBezTo>
                  <a:cubicBezTo>
                    <a:pt x="241" y="1192"/>
                    <a:pt x="240" y="1192"/>
                    <a:pt x="240" y="1191"/>
                  </a:cubicBezTo>
                  <a:cubicBezTo>
                    <a:pt x="240" y="1191"/>
                    <a:pt x="241" y="1190"/>
                    <a:pt x="242" y="1189"/>
                  </a:cubicBezTo>
                  <a:cubicBezTo>
                    <a:pt x="243" y="1188"/>
                    <a:pt x="246" y="1184"/>
                    <a:pt x="248" y="1181"/>
                  </a:cubicBezTo>
                  <a:cubicBezTo>
                    <a:pt x="251" y="1178"/>
                    <a:pt x="253" y="1176"/>
                    <a:pt x="254" y="1174"/>
                  </a:cubicBezTo>
                  <a:cubicBezTo>
                    <a:pt x="255" y="1173"/>
                    <a:pt x="256" y="1170"/>
                    <a:pt x="256" y="1166"/>
                  </a:cubicBezTo>
                  <a:cubicBezTo>
                    <a:pt x="257" y="1163"/>
                    <a:pt x="258" y="1160"/>
                    <a:pt x="258" y="1158"/>
                  </a:cubicBezTo>
                  <a:cubicBezTo>
                    <a:pt x="258" y="1157"/>
                    <a:pt x="257" y="1155"/>
                    <a:pt x="256" y="1152"/>
                  </a:cubicBezTo>
                  <a:cubicBezTo>
                    <a:pt x="255" y="1150"/>
                    <a:pt x="249" y="1138"/>
                    <a:pt x="247" y="1133"/>
                  </a:cubicBezTo>
                  <a:cubicBezTo>
                    <a:pt x="245" y="1129"/>
                    <a:pt x="243" y="1125"/>
                    <a:pt x="242" y="1123"/>
                  </a:cubicBezTo>
                  <a:cubicBezTo>
                    <a:pt x="241" y="1121"/>
                    <a:pt x="235" y="1112"/>
                    <a:pt x="234" y="1111"/>
                  </a:cubicBezTo>
                  <a:cubicBezTo>
                    <a:pt x="234" y="1111"/>
                    <a:pt x="232" y="1108"/>
                    <a:pt x="232" y="1107"/>
                  </a:cubicBezTo>
                  <a:cubicBezTo>
                    <a:pt x="232" y="1106"/>
                    <a:pt x="232" y="1105"/>
                    <a:pt x="232" y="1105"/>
                  </a:cubicBezTo>
                  <a:cubicBezTo>
                    <a:pt x="232" y="1104"/>
                    <a:pt x="232" y="1103"/>
                    <a:pt x="232" y="1098"/>
                  </a:cubicBezTo>
                  <a:cubicBezTo>
                    <a:pt x="233" y="1093"/>
                    <a:pt x="234" y="1086"/>
                    <a:pt x="234" y="1083"/>
                  </a:cubicBezTo>
                  <a:cubicBezTo>
                    <a:pt x="234" y="1081"/>
                    <a:pt x="234" y="1061"/>
                    <a:pt x="234" y="1056"/>
                  </a:cubicBezTo>
                  <a:cubicBezTo>
                    <a:pt x="234" y="1050"/>
                    <a:pt x="235" y="1043"/>
                    <a:pt x="235" y="1040"/>
                  </a:cubicBezTo>
                  <a:cubicBezTo>
                    <a:pt x="235" y="1036"/>
                    <a:pt x="235" y="1031"/>
                    <a:pt x="236" y="1028"/>
                  </a:cubicBezTo>
                  <a:cubicBezTo>
                    <a:pt x="236" y="1025"/>
                    <a:pt x="235" y="1016"/>
                    <a:pt x="235" y="1014"/>
                  </a:cubicBezTo>
                  <a:cubicBezTo>
                    <a:pt x="235" y="1012"/>
                    <a:pt x="235" y="1009"/>
                    <a:pt x="236" y="1009"/>
                  </a:cubicBezTo>
                  <a:cubicBezTo>
                    <a:pt x="236" y="1008"/>
                    <a:pt x="236" y="1005"/>
                    <a:pt x="236" y="1004"/>
                  </a:cubicBezTo>
                  <a:cubicBezTo>
                    <a:pt x="236" y="1002"/>
                    <a:pt x="236" y="989"/>
                    <a:pt x="235" y="986"/>
                  </a:cubicBezTo>
                  <a:cubicBezTo>
                    <a:pt x="235" y="983"/>
                    <a:pt x="233" y="965"/>
                    <a:pt x="233" y="959"/>
                  </a:cubicBezTo>
                  <a:cubicBezTo>
                    <a:pt x="232" y="954"/>
                    <a:pt x="231" y="951"/>
                    <a:pt x="231" y="948"/>
                  </a:cubicBezTo>
                  <a:cubicBezTo>
                    <a:pt x="230" y="945"/>
                    <a:pt x="230" y="943"/>
                    <a:pt x="231" y="941"/>
                  </a:cubicBezTo>
                  <a:cubicBezTo>
                    <a:pt x="231" y="940"/>
                    <a:pt x="232" y="935"/>
                    <a:pt x="233" y="931"/>
                  </a:cubicBezTo>
                  <a:cubicBezTo>
                    <a:pt x="234" y="928"/>
                    <a:pt x="236" y="916"/>
                    <a:pt x="236" y="912"/>
                  </a:cubicBezTo>
                  <a:cubicBezTo>
                    <a:pt x="237" y="907"/>
                    <a:pt x="238" y="901"/>
                    <a:pt x="238" y="900"/>
                  </a:cubicBezTo>
                  <a:cubicBezTo>
                    <a:pt x="238" y="899"/>
                    <a:pt x="237" y="889"/>
                    <a:pt x="237" y="886"/>
                  </a:cubicBezTo>
                  <a:cubicBezTo>
                    <a:pt x="237" y="884"/>
                    <a:pt x="237" y="870"/>
                    <a:pt x="236" y="868"/>
                  </a:cubicBezTo>
                  <a:cubicBezTo>
                    <a:pt x="236" y="867"/>
                    <a:pt x="235" y="861"/>
                    <a:pt x="234" y="858"/>
                  </a:cubicBezTo>
                  <a:cubicBezTo>
                    <a:pt x="233" y="855"/>
                    <a:pt x="232" y="850"/>
                    <a:pt x="232" y="848"/>
                  </a:cubicBezTo>
                  <a:cubicBezTo>
                    <a:pt x="231" y="847"/>
                    <a:pt x="231" y="841"/>
                    <a:pt x="231" y="837"/>
                  </a:cubicBezTo>
                  <a:cubicBezTo>
                    <a:pt x="230" y="834"/>
                    <a:pt x="230" y="826"/>
                    <a:pt x="230" y="825"/>
                  </a:cubicBezTo>
                  <a:cubicBezTo>
                    <a:pt x="231" y="824"/>
                    <a:pt x="231" y="825"/>
                    <a:pt x="232" y="826"/>
                  </a:cubicBezTo>
                  <a:cubicBezTo>
                    <a:pt x="232" y="827"/>
                    <a:pt x="232" y="829"/>
                    <a:pt x="233" y="832"/>
                  </a:cubicBezTo>
                  <a:cubicBezTo>
                    <a:pt x="233" y="834"/>
                    <a:pt x="234" y="839"/>
                    <a:pt x="235" y="840"/>
                  </a:cubicBezTo>
                  <a:cubicBezTo>
                    <a:pt x="235" y="842"/>
                    <a:pt x="237" y="850"/>
                    <a:pt x="238" y="852"/>
                  </a:cubicBezTo>
                  <a:cubicBezTo>
                    <a:pt x="238" y="854"/>
                    <a:pt x="238" y="856"/>
                    <a:pt x="239" y="857"/>
                  </a:cubicBezTo>
                  <a:cubicBezTo>
                    <a:pt x="239" y="858"/>
                    <a:pt x="240" y="862"/>
                    <a:pt x="241" y="865"/>
                  </a:cubicBezTo>
                  <a:cubicBezTo>
                    <a:pt x="241" y="868"/>
                    <a:pt x="243" y="875"/>
                    <a:pt x="244" y="878"/>
                  </a:cubicBezTo>
                  <a:cubicBezTo>
                    <a:pt x="245" y="881"/>
                    <a:pt x="246" y="886"/>
                    <a:pt x="247" y="889"/>
                  </a:cubicBezTo>
                  <a:cubicBezTo>
                    <a:pt x="247" y="892"/>
                    <a:pt x="248" y="898"/>
                    <a:pt x="249" y="900"/>
                  </a:cubicBezTo>
                  <a:cubicBezTo>
                    <a:pt x="250" y="903"/>
                    <a:pt x="251" y="909"/>
                    <a:pt x="251" y="911"/>
                  </a:cubicBezTo>
                  <a:cubicBezTo>
                    <a:pt x="252" y="914"/>
                    <a:pt x="253" y="919"/>
                    <a:pt x="253" y="922"/>
                  </a:cubicBezTo>
                  <a:cubicBezTo>
                    <a:pt x="254" y="924"/>
                    <a:pt x="254" y="928"/>
                    <a:pt x="254" y="930"/>
                  </a:cubicBezTo>
                  <a:cubicBezTo>
                    <a:pt x="255" y="932"/>
                    <a:pt x="255" y="935"/>
                    <a:pt x="255" y="937"/>
                  </a:cubicBezTo>
                  <a:cubicBezTo>
                    <a:pt x="255" y="940"/>
                    <a:pt x="256" y="946"/>
                    <a:pt x="256" y="947"/>
                  </a:cubicBezTo>
                  <a:cubicBezTo>
                    <a:pt x="256" y="949"/>
                    <a:pt x="256" y="953"/>
                    <a:pt x="256" y="957"/>
                  </a:cubicBezTo>
                  <a:cubicBezTo>
                    <a:pt x="256" y="961"/>
                    <a:pt x="257" y="965"/>
                    <a:pt x="258" y="968"/>
                  </a:cubicBezTo>
                  <a:cubicBezTo>
                    <a:pt x="258" y="971"/>
                    <a:pt x="259" y="974"/>
                    <a:pt x="259" y="976"/>
                  </a:cubicBezTo>
                  <a:cubicBezTo>
                    <a:pt x="259" y="979"/>
                    <a:pt x="260" y="984"/>
                    <a:pt x="260" y="985"/>
                  </a:cubicBezTo>
                  <a:cubicBezTo>
                    <a:pt x="260" y="986"/>
                    <a:pt x="261" y="991"/>
                    <a:pt x="261" y="995"/>
                  </a:cubicBezTo>
                  <a:cubicBezTo>
                    <a:pt x="261" y="999"/>
                    <a:pt x="262" y="1003"/>
                    <a:pt x="262" y="1005"/>
                  </a:cubicBezTo>
                  <a:cubicBezTo>
                    <a:pt x="263" y="1007"/>
                    <a:pt x="263" y="1010"/>
                    <a:pt x="263" y="1012"/>
                  </a:cubicBezTo>
                  <a:cubicBezTo>
                    <a:pt x="263" y="1014"/>
                    <a:pt x="263" y="1017"/>
                    <a:pt x="264" y="1018"/>
                  </a:cubicBezTo>
                  <a:cubicBezTo>
                    <a:pt x="264" y="1019"/>
                    <a:pt x="264" y="1032"/>
                    <a:pt x="265" y="1036"/>
                  </a:cubicBezTo>
                  <a:cubicBezTo>
                    <a:pt x="265" y="1041"/>
                    <a:pt x="265" y="1057"/>
                    <a:pt x="265" y="1062"/>
                  </a:cubicBezTo>
                  <a:cubicBezTo>
                    <a:pt x="265" y="1067"/>
                    <a:pt x="267" y="1079"/>
                    <a:pt x="268" y="1084"/>
                  </a:cubicBezTo>
                  <a:cubicBezTo>
                    <a:pt x="268" y="1088"/>
                    <a:pt x="272" y="1106"/>
                    <a:pt x="273" y="1112"/>
                  </a:cubicBezTo>
                  <a:cubicBezTo>
                    <a:pt x="274" y="1117"/>
                    <a:pt x="276" y="1124"/>
                    <a:pt x="277" y="1128"/>
                  </a:cubicBezTo>
                  <a:cubicBezTo>
                    <a:pt x="279" y="1132"/>
                    <a:pt x="281" y="1136"/>
                    <a:pt x="282" y="1141"/>
                  </a:cubicBezTo>
                  <a:cubicBezTo>
                    <a:pt x="284" y="1146"/>
                    <a:pt x="287" y="1153"/>
                    <a:pt x="288" y="1156"/>
                  </a:cubicBezTo>
                  <a:cubicBezTo>
                    <a:pt x="289" y="1160"/>
                    <a:pt x="290" y="1160"/>
                    <a:pt x="293" y="1162"/>
                  </a:cubicBezTo>
                  <a:cubicBezTo>
                    <a:pt x="296" y="1164"/>
                    <a:pt x="300" y="1166"/>
                    <a:pt x="302" y="1167"/>
                  </a:cubicBezTo>
                  <a:cubicBezTo>
                    <a:pt x="304" y="1168"/>
                    <a:pt x="304" y="1169"/>
                    <a:pt x="302" y="1169"/>
                  </a:cubicBezTo>
                  <a:cubicBezTo>
                    <a:pt x="301" y="1170"/>
                    <a:pt x="300" y="1171"/>
                    <a:pt x="299" y="1171"/>
                  </a:cubicBezTo>
                  <a:cubicBezTo>
                    <a:pt x="298" y="1172"/>
                    <a:pt x="292" y="1176"/>
                    <a:pt x="291" y="1176"/>
                  </a:cubicBezTo>
                  <a:cubicBezTo>
                    <a:pt x="290" y="1177"/>
                    <a:pt x="289" y="1180"/>
                    <a:pt x="288" y="1181"/>
                  </a:cubicBezTo>
                  <a:cubicBezTo>
                    <a:pt x="287" y="1183"/>
                    <a:pt x="282" y="1192"/>
                    <a:pt x="281" y="1193"/>
                  </a:cubicBezTo>
                  <a:cubicBezTo>
                    <a:pt x="281" y="1194"/>
                    <a:pt x="279" y="1197"/>
                    <a:pt x="278" y="1198"/>
                  </a:cubicBezTo>
                  <a:cubicBezTo>
                    <a:pt x="276" y="1200"/>
                    <a:pt x="276" y="1204"/>
                    <a:pt x="276" y="1207"/>
                  </a:cubicBezTo>
                  <a:cubicBezTo>
                    <a:pt x="277" y="1210"/>
                    <a:pt x="278" y="1213"/>
                    <a:pt x="278" y="1215"/>
                  </a:cubicBezTo>
                  <a:cubicBezTo>
                    <a:pt x="279" y="1216"/>
                    <a:pt x="281" y="1218"/>
                    <a:pt x="282" y="1220"/>
                  </a:cubicBezTo>
                  <a:cubicBezTo>
                    <a:pt x="283" y="1221"/>
                    <a:pt x="285" y="1223"/>
                    <a:pt x="287" y="1225"/>
                  </a:cubicBezTo>
                  <a:cubicBezTo>
                    <a:pt x="288" y="1227"/>
                    <a:pt x="291" y="1230"/>
                    <a:pt x="292" y="1231"/>
                  </a:cubicBezTo>
                  <a:cubicBezTo>
                    <a:pt x="293" y="1232"/>
                    <a:pt x="295" y="1236"/>
                    <a:pt x="297" y="1237"/>
                  </a:cubicBezTo>
                  <a:cubicBezTo>
                    <a:pt x="298" y="1238"/>
                    <a:pt x="299" y="1239"/>
                    <a:pt x="299" y="1240"/>
                  </a:cubicBezTo>
                  <a:cubicBezTo>
                    <a:pt x="300" y="1241"/>
                    <a:pt x="302" y="1243"/>
                    <a:pt x="303" y="1245"/>
                  </a:cubicBezTo>
                  <a:cubicBezTo>
                    <a:pt x="305" y="1247"/>
                    <a:pt x="308" y="1248"/>
                    <a:pt x="309" y="1249"/>
                  </a:cubicBezTo>
                  <a:cubicBezTo>
                    <a:pt x="309" y="1250"/>
                    <a:pt x="309" y="1251"/>
                    <a:pt x="309" y="1252"/>
                  </a:cubicBezTo>
                  <a:cubicBezTo>
                    <a:pt x="309" y="1254"/>
                    <a:pt x="307" y="1256"/>
                    <a:pt x="306" y="1260"/>
                  </a:cubicBezTo>
                  <a:cubicBezTo>
                    <a:pt x="305" y="1264"/>
                    <a:pt x="306" y="1271"/>
                    <a:pt x="306" y="1272"/>
                  </a:cubicBezTo>
                  <a:cubicBezTo>
                    <a:pt x="307" y="1273"/>
                    <a:pt x="307" y="1274"/>
                    <a:pt x="307" y="1275"/>
                  </a:cubicBezTo>
                  <a:cubicBezTo>
                    <a:pt x="306" y="1275"/>
                    <a:pt x="306" y="1276"/>
                    <a:pt x="306" y="1277"/>
                  </a:cubicBezTo>
                  <a:cubicBezTo>
                    <a:pt x="306" y="1278"/>
                    <a:pt x="305" y="1278"/>
                    <a:pt x="304" y="1279"/>
                  </a:cubicBezTo>
                  <a:cubicBezTo>
                    <a:pt x="303" y="1280"/>
                    <a:pt x="302" y="1282"/>
                    <a:pt x="302" y="1286"/>
                  </a:cubicBezTo>
                  <a:cubicBezTo>
                    <a:pt x="302" y="1291"/>
                    <a:pt x="303" y="1292"/>
                    <a:pt x="303" y="1293"/>
                  </a:cubicBezTo>
                  <a:cubicBezTo>
                    <a:pt x="303" y="1294"/>
                    <a:pt x="305" y="1296"/>
                    <a:pt x="306" y="1297"/>
                  </a:cubicBezTo>
                  <a:cubicBezTo>
                    <a:pt x="307" y="1298"/>
                    <a:pt x="310" y="1298"/>
                    <a:pt x="313" y="1298"/>
                  </a:cubicBezTo>
                  <a:cubicBezTo>
                    <a:pt x="315" y="1298"/>
                    <a:pt x="320" y="1299"/>
                    <a:pt x="324" y="1299"/>
                  </a:cubicBezTo>
                  <a:cubicBezTo>
                    <a:pt x="328" y="1299"/>
                    <a:pt x="348" y="1298"/>
                    <a:pt x="353" y="1297"/>
                  </a:cubicBezTo>
                  <a:cubicBezTo>
                    <a:pt x="357" y="1297"/>
                    <a:pt x="369" y="1296"/>
                    <a:pt x="374" y="1296"/>
                  </a:cubicBezTo>
                  <a:cubicBezTo>
                    <a:pt x="379" y="1295"/>
                    <a:pt x="383" y="1293"/>
                    <a:pt x="385" y="1292"/>
                  </a:cubicBezTo>
                  <a:cubicBezTo>
                    <a:pt x="386" y="1290"/>
                    <a:pt x="386" y="1288"/>
                    <a:pt x="386" y="1286"/>
                  </a:cubicBezTo>
                  <a:cubicBezTo>
                    <a:pt x="386" y="1285"/>
                    <a:pt x="386" y="1279"/>
                    <a:pt x="386" y="1276"/>
                  </a:cubicBezTo>
                  <a:cubicBezTo>
                    <a:pt x="386" y="1274"/>
                    <a:pt x="385" y="1271"/>
                    <a:pt x="384" y="1270"/>
                  </a:cubicBezTo>
                  <a:cubicBezTo>
                    <a:pt x="384" y="1269"/>
                    <a:pt x="384" y="1268"/>
                    <a:pt x="385" y="1265"/>
                  </a:cubicBezTo>
                  <a:cubicBezTo>
                    <a:pt x="386" y="1261"/>
                    <a:pt x="384" y="1254"/>
                    <a:pt x="384" y="1253"/>
                  </a:cubicBezTo>
                  <a:cubicBezTo>
                    <a:pt x="384" y="1251"/>
                    <a:pt x="384" y="1251"/>
                    <a:pt x="383" y="1249"/>
                  </a:cubicBezTo>
                  <a:cubicBezTo>
                    <a:pt x="382" y="1248"/>
                    <a:pt x="381" y="1246"/>
                    <a:pt x="381" y="1245"/>
                  </a:cubicBezTo>
                  <a:cubicBezTo>
                    <a:pt x="381" y="1244"/>
                    <a:pt x="381" y="1244"/>
                    <a:pt x="382" y="1244"/>
                  </a:cubicBezTo>
                  <a:cubicBezTo>
                    <a:pt x="382" y="1244"/>
                    <a:pt x="383" y="1243"/>
                    <a:pt x="384" y="1241"/>
                  </a:cubicBezTo>
                  <a:cubicBezTo>
                    <a:pt x="385" y="1239"/>
                    <a:pt x="387" y="1232"/>
                    <a:pt x="388" y="1229"/>
                  </a:cubicBezTo>
                  <a:cubicBezTo>
                    <a:pt x="389" y="1226"/>
                    <a:pt x="390" y="1224"/>
                    <a:pt x="389" y="1223"/>
                  </a:cubicBezTo>
                  <a:cubicBezTo>
                    <a:pt x="389" y="1223"/>
                    <a:pt x="390" y="1222"/>
                    <a:pt x="390" y="1222"/>
                  </a:cubicBezTo>
                  <a:cubicBezTo>
                    <a:pt x="390" y="1222"/>
                    <a:pt x="391" y="1221"/>
                    <a:pt x="392" y="1218"/>
                  </a:cubicBezTo>
                  <a:cubicBezTo>
                    <a:pt x="393" y="1216"/>
                    <a:pt x="397" y="1208"/>
                    <a:pt x="398" y="1207"/>
                  </a:cubicBezTo>
                  <a:cubicBezTo>
                    <a:pt x="399" y="1205"/>
                    <a:pt x="400" y="1204"/>
                    <a:pt x="401" y="1203"/>
                  </a:cubicBezTo>
                  <a:cubicBezTo>
                    <a:pt x="401" y="1202"/>
                    <a:pt x="402" y="1202"/>
                    <a:pt x="402" y="1200"/>
                  </a:cubicBezTo>
                  <a:cubicBezTo>
                    <a:pt x="402" y="1197"/>
                    <a:pt x="400" y="1194"/>
                    <a:pt x="399" y="1193"/>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27" name="Freeform 16">
              <a:extLst>
                <a:ext uri="{FF2B5EF4-FFF2-40B4-BE49-F238E27FC236}">
                  <a16:creationId xmlns:a16="http://schemas.microsoft.com/office/drawing/2014/main" id="{CB56B623-DE94-4799-B857-8FDBC4EC9246}"/>
                </a:ext>
              </a:extLst>
            </p:cNvPr>
            <p:cNvSpPr>
              <a:spLocks/>
            </p:cNvSpPr>
            <p:nvPr/>
          </p:nvSpPr>
          <p:spPr bwMode="auto">
            <a:xfrm>
              <a:off x="3623385" y="5621338"/>
              <a:ext cx="211138" cy="622300"/>
            </a:xfrm>
            <a:custGeom>
              <a:avLst/>
              <a:gdLst>
                <a:gd name="T0" fmla="*/ 344 w 443"/>
                <a:gd name="T1" fmla="*/ 1289 h 1304"/>
                <a:gd name="T2" fmla="*/ 268 w 443"/>
                <a:gd name="T3" fmla="*/ 1278 h 1304"/>
                <a:gd name="T4" fmla="*/ 231 w 443"/>
                <a:gd name="T5" fmla="*/ 1232 h 1304"/>
                <a:gd name="T6" fmla="*/ 202 w 443"/>
                <a:gd name="T7" fmla="*/ 1161 h 1304"/>
                <a:gd name="T8" fmla="*/ 226 w 443"/>
                <a:gd name="T9" fmla="*/ 1080 h 1304"/>
                <a:gd name="T10" fmla="*/ 222 w 443"/>
                <a:gd name="T11" fmla="*/ 985 h 1304"/>
                <a:gd name="T12" fmla="*/ 209 w 443"/>
                <a:gd name="T13" fmla="*/ 878 h 1304"/>
                <a:gd name="T14" fmla="*/ 200 w 443"/>
                <a:gd name="T15" fmla="*/ 821 h 1304"/>
                <a:gd name="T16" fmla="*/ 184 w 443"/>
                <a:gd name="T17" fmla="*/ 858 h 1304"/>
                <a:gd name="T18" fmla="*/ 165 w 443"/>
                <a:gd name="T19" fmla="*/ 974 h 1304"/>
                <a:gd name="T20" fmla="*/ 154 w 443"/>
                <a:gd name="T21" fmla="*/ 1027 h 1304"/>
                <a:gd name="T22" fmla="*/ 178 w 443"/>
                <a:gd name="T23" fmla="*/ 1080 h 1304"/>
                <a:gd name="T24" fmla="*/ 146 w 443"/>
                <a:gd name="T25" fmla="*/ 1178 h 1304"/>
                <a:gd name="T26" fmla="*/ 142 w 443"/>
                <a:gd name="T27" fmla="*/ 1206 h 1304"/>
                <a:gd name="T28" fmla="*/ 116 w 443"/>
                <a:gd name="T29" fmla="*/ 1249 h 1304"/>
                <a:gd name="T30" fmla="*/ 90 w 443"/>
                <a:gd name="T31" fmla="*/ 1276 h 1304"/>
                <a:gd name="T32" fmla="*/ 6 w 443"/>
                <a:gd name="T33" fmla="*/ 1263 h 1304"/>
                <a:gd name="T34" fmla="*/ 32 w 443"/>
                <a:gd name="T35" fmla="*/ 1214 h 1304"/>
                <a:gd name="T36" fmla="*/ 35 w 443"/>
                <a:gd name="T37" fmla="*/ 1169 h 1304"/>
                <a:gd name="T38" fmla="*/ 33 w 443"/>
                <a:gd name="T39" fmla="*/ 1091 h 1304"/>
                <a:gd name="T40" fmla="*/ 65 w 443"/>
                <a:gd name="T41" fmla="*/ 934 h 1304"/>
                <a:gd name="T42" fmla="*/ 61 w 443"/>
                <a:gd name="T43" fmla="*/ 800 h 1304"/>
                <a:gd name="T44" fmla="*/ 62 w 443"/>
                <a:gd name="T45" fmla="*/ 717 h 1304"/>
                <a:gd name="T46" fmla="*/ 63 w 443"/>
                <a:gd name="T47" fmla="*/ 650 h 1304"/>
                <a:gd name="T48" fmla="*/ 61 w 443"/>
                <a:gd name="T49" fmla="*/ 485 h 1304"/>
                <a:gd name="T50" fmla="*/ 76 w 443"/>
                <a:gd name="T51" fmla="*/ 410 h 1304"/>
                <a:gd name="T52" fmla="*/ 49 w 443"/>
                <a:gd name="T53" fmla="*/ 380 h 1304"/>
                <a:gd name="T54" fmla="*/ 88 w 443"/>
                <a:gd name="T55" fmla="*/ 262 h 1304"/>
                <a:gd name="T56" fmla="*/ 127 w 443"/>
                <a:gd name="T57" fmla="*/ 206 h 1304"/>
                <a:gd name="T58" fmla="*/ 200 w 443"/>
                <a:gd name="T59" fmla="*/ 175 h 1304"/>
                <a:gd name="T60" fmla="*/ 161 w 443"/>
                <a:gd name="T61" fmla="*/ 131 h 1304"/>
                <a:gd name="T62" fmla="*/ 146 w 443"/>
                <a:gd name="T63" fmla="*/ 34 h 1304"/>
                <a:gd name="T64" fmla="*/ 175 w 443"/>
                <a:gd name="T65" fmla="*/ 2 h 1304"/>
                <a:gd name="T66" fmla="*/ 234 w 443"/>
                <a:gd name="T67" fmla="*/ 5 h 1304"/>
                <a:gd name="T68" fmla="*/ 264 w 443"/>
                <a:gd name="T69" fmla="*/ 43 h 1304"/>
                <a:gd name="T70" fmla="*/ 287 w 443"/>
                <a:gd name="T71" fmla="*/ 76 h 1304"/>
                <a:gd name="T72" fmla="*/ 279 w 443"/>
                <a:gd name="T73" fmla="*/ 136 h 1304"/>
                <a:gd name="T74" fmla="*/ 311 w 443"/>
                <a:gd name="T75" fmla="*/ 191 h 1304"/>
                <a:gd name="T76" fmla="*/ 410 w 443"/>
                <a:gd name="T77" fmla="*/ 238 h 1304"/>
                <a:gd name="T78" fmla="*/ 421 w 443"/>
                <a:gd name="T79" fmla="*/ 305 h 1304"/>
                <a:gd name="T80" fmla="*/ 436 w 443"/>
                <a:gd name="T81" fmla="*/ 365 h 1304"/>
                <a:gd name="T82" fmla="*/ 436 w 443"/>
                <a:gd name="T83" fmla="*/ 394 h 1304"/>
                <a:gd name="T84" fmla="*/ 397 w 443"/>
                <a:gd name="T85" fmla="*/ 406 h 1304"/>
                <a:gd name="T86" fmla="*/ 386 w 443"/>
                <a:gd name="T87" fmla="*/ 507 h 1304"/>
                <a:gd name="T88" fmla="*/ 366 w 443"/>
                <a:gd name="T89" fmla="*/ 655 h 1304"/>
                <a:gd name="T90" fmla="*/ 346 w 443"/>
                <a:gd name="T91" fmla="*/ 795 h 1304"/>
                <a:gd name="T92" fmla="*/ 327 w 443"/>
                <a:gd name="T93" fmla="*/ 940 h 1304"/>
                <a:gd name="T94" fmla="*/ 327 w 443"/>
                <a:gd name="T95" fmla="*/ 1022 h 1304"/>
                <a:gd name="T96" fmla="*/ 331 w 443"/>
                <a:gd name="T97" fmla="*/ 1153 h 1304"/>
                <a:gd name="T98" fmla="*/ 324 w 443"/>
                <a:gd name="T99" fmla="*/ 1213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3" h="1304">
                  <a:moveTo>
                    <a:pt x="346" y="1283"/>
                  </a:moveTo>
                  <a:lnTo>
                    <a:pt x="346" y="1283"/>
                  </a:lnTo>
                  <a:cubicBezTo>
                    <a:pt x="345" y="1285"/>
                    <a:pt x="345" y="1287"/>
                    <a:pt x="344" y="1289"/>
                  </a:cubicBezTo>
                  <a:cubicBezTo>
                    <a:pt x="343" y="1291"/>
                    <a:pt x="341" y="1294"/>
                    <a:pt x="338" y="1295"/>
                  </a:cubicBezTo>
                  <a:cubicBezTo>
                    <a:pt x="319" y="1304"/>
                    <a:pt x="300" y="1302"/>
                    <a:pt x="282" y="1295"/>
                  </a:cubicBezTo>
                  <a:cubicBezTo>
                    <a:pt x="275" y="1292"/>
                    <a:pt x="270" y="1286"/>
                    <a:pt x="268" y="1278"/>
                  </a:cubicBezTo>
                  <a:cubicBezTo>
                    <a:pt x="266" y="1271"/>
                    <a:pt x="263" y="1264"/>
                    <a:pt x="261" y="1257"/>
                  </a:cubicBezTo>
                  <a:cubicBezTo>
                    <a:pt x="260" y="1253"/>
                    <a:pt x="257" y="1251"/>
                    <a:pt x="253" y="1251"/>
                  </a:cubicBezTo>
                  <a:cubicBezTo>
                    <a:pt x="242" y="1251"/>
                    <a:pt x="233" y="1242"/>
                    <a:pt x="231" y="1232"/>
                  </a:cubicBezTo>
                  <a:cubicBezTo>
                    <a:pt x="230" y="1224"/>
                    <a:pt x="226" y="1216"/>
                    <a:pt x="225" y="1208"/>
                  </a:cubicBezTo>
                  <a:cubicBezTo>
                    <a:pt x="224" y="1194"/>
                    <a:pt x="217" y="1185"/>
                    <a:pt x="206" y="1177"/>
                  </a:cubicBezTo>
                  <a:cubicBezTo>
                    <a:pt x="199" y="1173"/>
                    <a:pt x="198" y="1168"/>
                    <a:pt x="202" y="1161"/>
                  </a:cubicBezTo>
                  <a:cubicBezTo>
                    <a:pt x="206" y="1154"/>
                    <a:pt x="211" y="1148"/>
                    <a:pt x="216" y="1143"/>
                  </a:cubicBezTo>
                  <a:cubicBezTo>
                    <a:pt x="224" y="1134"/>
                    <a:pt x="228" y="1125"/>
                    <a:pt x="226" y="1113"/>
                  </a:cubicBezTo>
                  <a:cubicBezTo>
                    <a:pt x="224" y="1102"/>
                    <a:pt x="224" y="1091"/>
                    <a:pt x="226" y="1080"/>
                  </a:cubicBezTo>
                  <a:cubicBezTo>
                    <a:pt x="229" y="1068"/>
                    <a:pt x="227" y="1058"/>
                    <a:pt x="221" y="1047"/>
                  </a:cubicBezTo>
                  <a:cubicBezTo>
                    <a:pt x="214" y="1032"/>
                    <a:pt x="217" y="1017"/>
                    <a:pt x="220" y="1002"/>
                  </a:cubicBezTo>
                  <a:cubicBezTo>
                    <a:pt x="221" y="996"/>
                    <a:pt x="223" y="990"/>
                    <a:pt x="222" y="985"/>
                  </a:cubicBezTo>
                  <a:cubicBezTo>
                    <a:pt x="221" y="967"/>
                    <a:pt x="220" y="949"/>
                    <a:pt x="218" y="931"/>
                  </a:cubicBezTo>
                  <a:cubicBezTo>
                    <a:pt x="218" y="928"/>
                    <a:pt x="217" y="924"/>
                    <a:pt x="216" y="921"/>
                  </a:cubicBezTo>
                  <a:cubicBezTo>
                    <a:pt x="210" y="908"/>
                    <a:pt x="210" y="893"/>
                    <a:pt x="209" y="878"/>
                  </a:cubicBezTo>
                  <a:cubicBezTo>
                    <a:pt x="208" y="872"/>
                    <a:pt x="207" y="866"/>
                    <a:pt x="204" y="861"/>
                  </a:cubicBezTo>
                  <a:cubicBezTo>
                    <a:pt x="200" y="852"/>
                    <a:pt x="198" y="843"/>
                    <a:pt x="201" y="833"/>
                  </a:cubicBezTo>
                  <a:cubicBezTo>
                    <a:pt x="201" y="829"/>
                    <a:pt x="201" y="825"/>
                    <a:pt x="200" y="821"/>
                  </a:cubicBezTo>
                  <a:cubicBezTo>
                    <a:pt x="200" y="820"/>
                    <a:pt x="198" y="818"/>
                    <a:pt x="197" y="818"/>
                  </a:cubicBezTo>
                  <a:cubicBezTo>
                    <a:pt x="196" y="818"/>
                    <a:pt x="193" y="820"/>
                    <a:pt x="193" y="821"/>
                  </a:cubicBezTo>
                  <a:cubicBezTo>
                    <a:pt x="192" y="834"/>
                    <a:pt x="183" y="844"/>
                    <a:pt x="184" y="858"/>
                  </a:cubicBezTo>
                  <a:cubicBezTo>
                    <a:pt x="184" y="870"/>
                    <a:pt x="179" y="882"/>
                    <a:pt x="172" y="892"/>
                  </a:cubicBezTo>
                  <a:cubicBezTo>
                    <a:pt x="165" y="900"/>
                    <a:pt x="163" y="908"/>
                    <a:pt x="164" y="918"/>
                  </a:cubicBezTo>
                  <a:cubicBezTo>
                    <a:pt x="164" y="937"/>
                    <a:pt x="164" y="956"/>
                    <a:pt x="165" y="974"/>
                  </a:cubicBezTo>
                  <a:cubicBezTo>
                    <a:pt x="165" y="978"/>
                    <a:pt x="165" y="981"/>
                    <a:pt x="165" y="984"/>
                  </a:cubicBezTo>
                  <a:cubicBezTo>
                    <a:pt x="166" y="991"/>
                    <a:pt x="165" y="998"/>
                    <a:pt x="160" y="1004"/>
                  </a:cubicBezTo>
                  <a:cubicBezTo>
                    <a:pt x="155" y="1010"/>
                    <a:pt x="153" y="1018"/>
                    <a:pt x="154" y="1027"/>
                  </a:cubicBezTo>
                  <a:cubicBezTo>
                    <a:pt x="155" y="1033"/>
                    <a:pt x="153" y="1040"/>
                    <a:pt x="154" y="1046"/>
                  </a:cubicBezTo>
                  <a:cubicBezTo>
                    <a:pt x="155" y="1051"/>
                    <a:pt x="158" y="1056"/>
                    <a:pt x="160" y="1059"/>
                  </a:cubicBezTo>
                  <a:cubicBezTo>
                    <a:pt x="166" y="1067"/>
                    <a:pt x="173" y="1073"/>
                    <a:pt x="178" y="1080"/>
                  </a:cubicBezTo>
                  <a:cubicBezTo>
                    <a:pt x="180" y="1083"/>
                    <a:pt x="181" y="1089"/>
                    <a:pt x="180" y="1093"/>
                  </a:cubicBezTo>
                  <a:cubicBezTo>
                    <a:pt x="175" y="1106"/>
                    <a:pt x="170" y="1120"/>
                    <a:pt x="162" y="1132"/>
                  </a:cubicBezTo>
                  <a:cubicBezTo>
                    <a:pt x="154" y="1146"/>
                    <a:pt x="149" y="1162"/>
                    <a:pt x="146" y="1178"/>
                  </a:cubicBezTo>
                  <a:cubicBezTo>
                    <a:pt x="146" y="1180"/>
                    <a:pt x="147" y="1182"/>
                    <a:pt x="147" y="1185"/>
                  </a:cubicBezTo>
                  <a:cubicBezTo>
                    <a:pt x="147" y="1187"/>
                    <a:pt x="147" y="1191"/>
                    <a:pt x="145" y="1192"/>
                  </a:cubicBezTo>
                  <a:cubicBezTo>
                    <a:pt x="141" y="1196"/>
                    <a:pt x="141" y="1201"/>
                    <a:pt x="142" y="1206"/>
                  </a:cubicBezTo>
                  <a:cubicBezTo>
                    <a:pt x="143" y="1212"/>
                    <a:pt x="141" y="1217"/>
                    <a:pt x="135" y="1219"/>
                  </a:cubicBezTo>
                  <a:cubicBezTo>
                    <a:pt x="126" y="1223"/>
                    <a:pt x="122" y="1230"/>
                    <a:pt x="119" y="1239"/>
                  </a:cubicBezTo>
                  <a:cubicBezTo>
                    <a:pt x="118" y="1242"/>
                    <a:pt x="118" y="1246"/>
                    <a:pt x="116" y="1249"/>
                  </a:cubicBezTo>
                  <a:cubicBezTo>
                    <a:pt x="115" y="1251"/>
                    <a:pt x="112" y="1255"/>
                    <a:pt x="109" y="1255"/>
                  </a:cubicBezTo>
                  <a:cubicBezTo>
                    <a:pt x="99" y="1255"/>
                    <a:pt x="95" y="1263"/>
                    <a:pt x="92" y="1270"/>
                  </a:cubicBezTo>
                  <a:cubicBezTo>
                    <a:pt x="91" y="1272"/>
                    <a:pt x="91" y="1274"/>
                    <a:pt x="90" y="1276"/>
                  </a:cubicBezTo>
                  <a:cubicBezTo>
                    <a:pt x="86" y="1286"/>
                    <a:pt x="81" y="1295"/>
                    <a:pt x="69" y="1297"/>
                  </a:cubicBezTo>
                  <a:cubicBezTo>
                    <a:pt x="54" y="1300"/>
                    <a:pt x="39" y="1302"/>
                    <a:pt x="24" y="1298"/>
                  </a:cubicBezTo>
                  <a:cubicBezTo>
                    <a:pt x="9" y="1294"/>
                    <a:pt x="0" y="1277"/>
                    <a:pt x="6" y="1263"/>
                  </a:cubicBezTo>
                  <a:cubicBezTo>
                    <a:pt x="9" y="1255"/>
                    <a:pt x="12" y="1247"/>
                    <a:pt x="16" y="1239"/>
                  </a:cubicBezTo>
                  <a:cubicBezTo>
                    <a:pt x="19" y="1234"/>
                    <a:pt x="23" y="1230"/>
                    <a:pt x="26" y="1226"/>
                  </a:cubicBezTo>
                  <a:cubicBezTo>
                    <a:pt x="29" y="1222"/>
                    <a:pt x="31" y="1218"/>
                    <a:pt x="32" y="1214"/>
                  </a:cubicBezTo>
                  <a:cubicBezTo>
                    <a:pt x="36" y="1205"/>
                    <a:pt x="35" y="1202"/>
                    <a:pt x="28" y="1195"/>
                  </a:cubicBezTo>
                  <a:cubicBezTo>
                    <a:pt x="20" y="1189"/>
                    <a:pt x="20" y="1184"/>
                    <a:pt x="27" y="1177"/>
                  </a:cubicBezTo>
                  <a:cubicBezTo>
                    <a:pt x="29" y="1174"/>
                    <a:pt x="32" y="1172"/>
                    <a:pt x="35" y="1169"/>
                  </a:cubicBezTo>
                  <a:cubicBezTo>
                    <a:pt x="42" y="1162"/>
                    <a:pt x="43" y="1154"/>
                    <a:pt x="38" y="1146"/>
                  </a:cubicBezTo>
                  <a:cubicBezTo>
                    <a:pt x="35" y="1142"/>
                    <a:pt x="34" y="1138"/>
                    <a:pt x="33" y="1134"/>
                  </a:cubicBezTo>
                  <a:cubicBezTo>
                    <a:pt x="33" y="1120"/>
                    <a:pt x="33" y="1105"/>
                    <a:pt x="33" y="1091"/>
                  </a:cubicBezTo>
                  <a:cubicBezTo>
                    <a:pt x="33" y="1088"/>
                    <a:pt x="33" y="1085"/>
                    <a:pt x="34" y="1082"/>
                  </a:cubicBezTo>
                  <a:cubicBezTo>
                    <a:pt x="38" y="1069"/>
                    <a:pt x="43" y="1056"/>
                    <a:pt x="47" y="1043"/>
                  </a:cubicBezTo>
                  <a:cubicBezTo>
                    <a:pt x="57" y="1008"/>
                    <a:pt x="68" y="972"/>
                    <a:pt x="65" y="934"/>
                  </a:cubicBezTo>
                  <a:cubicBezTo>
                    <a:pt x="64" y="923"/>
                    <a:pt x="62" y="912"/>
                    <a:pt x="61" y="901"/>
                  </a:cubicBezTo>
                  <a:cubicBezTo>
                    <a:pt x="60" y="882"/>
                    <a:pt x="60" y="862"/>
                    <a:pt x="60" y="843"/>
                  </a:cubicBezTo>
                  <a:cubicBezTo>
                    <a:pt x="60" y="829"/>
                    <a:pt x="60" y="814"/>
                    <a:pt x="61" y="800"/>
                  </a:cubicBezTo>
                  <a:cubicBezTo>
                    <a:pt x="61" y="791"/>
                    <a:pt x="63" y="783"/>
                    <a:pt x="65" y="775"/>
                  </a:cubicBezTo>
                  <a:cubicBezTo>
                    <a:pt x="66" y="767"/>
                    <a:pt x="66" y="760"/>
                    <a:pt x="61" y="753"/>
                  </a:cubicBezTo>
                  <a:cubicBezTo>
                    <a:pt x="54" y="741"/>
                    <a:pt x="59" y="729"/>
                    <a:pt x="62" y="717"/>
                  </a:cubicBezTo>
                  <a:cubicBezTo>
                    <a:pt x="64" y="710"/>
                    <a:pt x="64" y="703"/>
                    <a:pt x="65" y="696"/>
                  </a:cubicBezTo>
                  <a:cubicBezTo>
                    <a:pt x="66" y="690"/>
                    <a:pt x="65" y="684"/>
                    <a:pt x="68" y="679"/>
                  </a:cubicBezTo>
                  <a:cubicBezTo>
                    <a:pt x="72" y="668"/>
                    <a:pt x="68" y="659"/>
                    <a:pt x="63" y="650"/>
                  </a:cubicBezTo>
                  <a:cubicBezTo>
                    <a:pt x="57" y="636"/>
                    <a:pt x="51" y="622"/>
                    <a:pt x="55" y="605"/>
                  </a:cubicBezTo>
                  <a:cubicBezTo>
                    <a:pt x="58" y="590"/>
                    <a:pt x="57" y="574"/>
                    <a:pt x="58" y="558"/>
                  </a:cubicBezTo>
                  <a:cubicBezTo>
                    <a:pt x="59" y="534"/>
                    <a:pt x="59" y="509"/>
                    <a:pt x="61" y="485"/>
                  </a:cubicBezTo>
                  <a:cubicBezTo>
                    <a:pt x="62" y="470"/>
                    <a:pt x="64" y="455"/>
                    <a:pt x="67" y="440"/>
                  </a:cubicBezTo>
                  <a:cubicBezTo>
                    <a:pt x="69" y="433"/>
                    <a:pt x="73" y="426"/>
                    <a:pt x="75" y="419"/>
                  </a:cubicBezTo>
                  <a:cubicBezTo>
                    <a:pt x="76" y="417"/>
                    <a:pt x="77" y="413"/>
                    <a:pt x="76" y="410"/>
                  </a:cubicBezTo>
                  <a:cubicBezTo>
                    <a:pt x="76" y="405"/>
                    <a:pt x="73" y="401"/>
                    <a:pt x="66" y="400"/>
                  </a:cubicBezTo>
                  <a:cubicBezTo>
                    <a:pt x="59" y="400"/>
                    <a:pt x="54" y="396"/>
                    <a:pt x="50" y="391"/>
                  </a:cubicBezTo>
                  <a:cubicBezTo>
                    <a:pt x="48" y="388"/>
                    <a:pt x="47" y="383"/>
                    <a:pt x="49" y="380"/>
                  </a:cubicBezTo>
                  <a:cubicBezTo>
                    <a:pt x="59" y="367"/>
                    <a:pt x="60" y="350"/>
                    <a:pt x="64" y="335"/>
                  </a:cubicBezTo>
                  <a:cubicBezTo>
                    <a:pt x="69" y="320"/>
                    <a:pt x="77" y="305"/>
                    <a:pt x="76" y="287"/>
                  </a:cubicBezTo>
                  <a:cubicBezTo>
                    <a:pt x="76" y="279"/>
                    <a:pt x="84" y="270"/>
                    <a:pt x="88" y="262"/>
                  </a:cubicBezTo>
                  <a:cubicBezTo>
                    <a:pt x="90" y="258"/>
                    <a:pt x="92" y="254"/>
                    <a:pt x="92" y="250"/>
                  </a:cubicBezTo>
                  <a:cubicBezTo>
                    <a:pt x="90" y="235"/>
                    <a:pt x="99" y="226"/>
                    <a:pt x="108" y="216"/>
                  </a:cubicBezTo>
                  <a:cubicBezTo>
                    <a:pt x="113" y="211"/>
                    <a:pt x="120" y="209"/>
                    <a:pt x="127" y="206"/>
                  </a:cubicBezTo>
                  <a:cubicBezTo>
                    <a:pt x="145" y="199"/>
                    <a:pt x="164" y="201"/>
                    <a:pt x="182" y="197"/>
                  </a:cubicBezTo>
                  <a:cubicBezTo>
                    <a:pt x="189" y="196"/>
                    <a:pt x="196" y="192"/>
                    <a:pt x="202" y="187"/>
                  </a:cubicBezTo>
                  <a:cubicBezTo>
                    <a:pt x="207" y="184"/>
                    <a:pt x="203" y="179"/>
                    <a:pt x="200" y="175"/>
                  </a:cubicBezTo>
                  <a:cubicBezTo>
                    <a:pt x="196" y="171"/>
                    <a:pt x="192" y="167"/>
                    <a:pt x="187" y="163"/>
                  </a:cubicBezTo>
                  <a:cubicBezTo>
                    <a:pt x="179" y="155"/>
                    <a:pt x="172" y="148"/>
                    <a:pt x="164" y="139"/>
                  </a:cubicBezTo>
                  <a:cubicBezTo>
                    <a:pt x="162" y="137"/>
                    <a:pt x="161" y="133"/>
                    <a:pt x="161" y="131"/>
                  </a:cubicBezTo>
                  <a:cubicBezTo>
                    <a:pt x="162" y="118"/>
                    <a:pt x="154" y="109"/>
                    <a:pt x="147" y="100"/>
                  </a:cubicBezTo>
                  <a:cubicBezTo>
                    <a:pt x="137" y="86"/>
                    <a:pt x="131" y="72"/>
                    <a:pt x="135" y="55"/>
                  </a:cubicBezTo>
                  <a:cubicBezTo>
                    <a:pt x="137" y="48"/>
                    <a:pt x="141" y="41"/>
                    <a:pt x="146" y="34"/>
                  </a:cubicBezTo>
                  <a:cubicBezTo>
                    <a:pt x="150" y="28"/>
                    <a:pt x="152" y="21"/>
                    <a:pt x="161" y="18"/>
                  </a:cubicBezTo>
                  <a:cubicBezTo>
                    <a:pt x="163" y="17"/>
                    <a:pt x="164" y="11"/>
                    <a:pt x="165" y="8"/>
                  </a:cubicBezTo>
                  <a:cubicBezTo>
                    <a:pt x="166" y="1"/>
                    <a:pt x="169" y="0"/>
                    <a:pt x="175" y="2"/>
                  </a:cubicBezTo>
                  <a:cubicBezTo>
                    <a:pt x="181" y="5"/>
                    <a:pt x="187" y="5"/>
                    <a:pt x="193" y="3"/>
                  </a:cubicBezTo>
                  <a:cubicBezTo>
                    <a:pt x="196" y="1"/>
                    <a:pt x="200" y="1"/>
                    <a:pt x="204" y="1"/>
                  </a:cubicBezTo>
                  <a:cubicBezTo>
                    <a:pt x="214" y="2"/>
                    <a:pt x="224" y="3"/>
                    <a:pt x="234" y="5"/>
                  </a:cubicBezTo>
                  <a:cubicBezTo>
                    <a:pt x="241" y="8"/>
                    <a:pt x="249" y="12"/>
                    <a:pt x="255" y="17"/>
                  </a:cubicBezTo>
                  <a:cubicBezTo>
                    <a:pt x="258" y="18"/>
                    <a:pt x="258" y="23"/>
                    <a:pt x="259" y="26"/>
                  </a:cubicBezTo>
                  <a:cubicBezTo>
                    <a:pt x="261" y="32"/>
                    <a:pt x="263" y="38"/>
                    <a:pt x="264" y="43"/>
                  </a:cubicBezTo>
                  <a:cubicBezTo>
                    <a:pt x="266" y="48"/>
                    <a:pt x="267" y="52"/>
                    <a:pt x="268" y="56"/>
                  </a:cubicBezTo>
                  <a:cubicBezTo>
                    <a:pt x="269" y="62"/>
                    <a:pt x="271" y="67"/>
                    <a:pt x="278" y="67"/>
                  </a:cubicBezTo>
                  <a:cubicBezTo>
                    <a:pt x="283" y="67"/>
                    <a:pt x="287" y="71"/>
                    <a:pt x="287" y="76"/>
                  </a:cubicBezTo>
                  <a:cubicBezTo>
                    <a:pt x="287" y="86"/>
                    <a:pt x="287" y="96"/>
                    <a:pt x="286" y="106"/>
                  </a:cubicBezTo>
                  <a:cubicBezTo>
                    <a:pt x="286" y="108"/>
                    <a:pt x="283" y="111"/>
                    <a:pt x="282" y="113"/>
                  </a:cubicBezTo>
                  <a:cubicBezTo>
                    <a:pt x="276" y="120"/>
                    <a:pt x="275" y="128"/>
                    <a:pt x="279" y="136"/>
                  </a:cubicBezTo>
                  <a:cubicBezTo>
                    <a:pt x="281" y="142"/>
                    <a:pt x="283" y="148"/>
                    <a:pt x="284" y="154"/>
                  </a:cubicBezTo>
                  <a:cubicBezTo>
                    <a:pt x="286" y="161"/>
                    <a:pt x="287" y="169"/>
                    <a:pt x="290" y="176"/>
                  </a:cubicBezTo>
                  <a:cubicBezTo>
                    <a:pt x="294" y="185"/>
                    <a:pt x="303" y="188"/>
                    <a:pt x="311" y="191"/>
                  </a:cubicBezTo>
                  <a:cubicBezTo>
                    <a:pt x="327" y="195"/>
                    <a:pt x="344" y="196"/>
                    <a:pt x="360" y="200"/>
                  </a:cubicBezTo>
                  <a:cubicBezTo>
                    <a:pt x="373" y="203"/>
                    <a:pt x="388" y="206"/>
                    <a:pt x="399" y="216"/>
                  </a:cubicBezTo>
                  <a:cubicBezTo>
                    <a:pt x="404" y="221"/>
                    <a:pt x="407" y="230"/>
                    <a:pt x="410" y="238"/>
                  </a:cubicBezTo>
                  <a:cubicBezTo>
                    <a:pt x="413" y="243"/>
                    <a:pt x="415" y="249"/>
                    <a:pt x="417" y="254"/>
                  </a:cubicBezTo>
                  <a:cubicBezTo>
                    <a:pt x="418" y="258"/>
                    <a:pt x="419" y="262"/>
                    <a:pt x="419" y="266"/>
                  </a:cubicBezTo>
                  <a:cubicBezTo>
                    <a:pt x="420" y="279"/>
                    <a:pt x="420" y="292"/>
                    <a:pt x="421" y="305"/>
                  </a:cubicBezTo>
                  <a:cubicBezTo>
                    <a:pt x="422" y="311"/>
                    <a:pt x="423" y="318"/>
                    <a:pt x="424" y="324"/>
                  </a:cubicBezTo>
                  <a:cubicBezTo>
                    <a:pt x="425" y="329"/>
                    <a:pt x="427" y="335"/>
                    <a:pt x="427" y="340"/>
                  </a:cubicBezTo>
                  <a:cubicBezTo>
                    <a:pt x="429" y="348"/>
                    <a:pt x="431" y="357"/>
                    <a:pt x="436" y="365"/>
                  </a:cubicBezTo>
                  <a:cubicBezTo>
                    <a:pt x="438" y="369"/>
                    <a:pt x="441" y="373"/>
                    <a:pt x="442" y="377"/>
                  </a:cubicBezTo>
                  <a:cubicBezTo>
                    <a:pt x="443" y="382"/>
                    <a:pt x="443" y="387"/>
                    <a:pt x="440" y="391"/>
                  </a:cubicBezTo>
                  <a:cubicBezTo>
                    <a:pt x="439" y="392"/>
                    <a:pt x="438" y="393"/>
                    <a:pt x="436" y="394"/>
                  </a:cubicBezTo>
                  <a:cubicBezTo>
                    <a:pt x="431" y="397"/>
                    <a:pt x="427" y="400"/>
                    <a:pt x="422" y="401"/>
                  </a:cubicBezTo>
                  <a:cubicBezTo>
                    <a:pt x="416" y="402"/>
                    <a:pt x="410" y="403"/>
                    <a:pt x="404" y="404"/>
                  </a:cubicBezTo>
                  <a:cubicBezTo>
                    <a:pt x="402" y="405"/>
                    <a:pt x="399" y="405"/>
                    <a:pt x="397" y="406"/>
                  </a:cubicBezTo>
                  <a:cubicBezTo>
                    <a:pt x="389" y="406"/>
                    <a:pt x="386" y="408"/>
                    <a:pt x="386" y="416"/>
                  </a:cubicBezTo>
                  <a:cubicBezTo>
                    <a:pt x="385" y="418"/>
                    <a:pt x="385" y="420"/>
                    <a:pt x="386" y="422"/>
                  </a:cubicBezTo>
                  <a:cubicBezTo>
                    <a:pt x="390" y="450"/>
                    <a:pt x="385" y="479"/>
                    <a:pt x="386" y="507"/>
                  </a:cubicBezTo>
                  <a:cubicBezTo>
                    <a:pt x="386" y="527"/>
                    <a:pt x="383" y="546"/>
                    <a:pt x="380" y="565"/>
                  </a:cubicBezTo>
                  <a:cubicBezTo>
                    <a:pt x="377" y="583"/>
                    <a:pt x="376" y="602"/>
                    <a:pt x="376" y="621"/>
                  </a:cubicBezTo>
                  <a:cubicBezTo>
                    <a:pt x="376" y="634"/>
                    <a:pt x="372" y="644"/>
                    <a:pt x="366" y="655"/>
                  </a:cubicBezTo>
                  <a:cubicBezTo>
                    <a:pt x="361" y="665"/>
                    <a:pt x="352" y="674"/>
                    <a:pt x="347" y="684"/>
                  </a:cubicBezTo>
                  <a:cubicBezTo>
                    <a:pt x="344" y="689"/>
                    <a:pt x="343" y="696"/>
                    <a:pt x="343" y="702"/>
                  </a:cubicBezTo>
                  <a:cubicBezTo>
                    <a:pt x="344" y="733"/>
                    <a:pt x="346" y="764"/>
                    <a:pt x="346" y="795"/>
                  </a:cubicBezTo>
                  <a:cubicBezTo>
                    <a:pt x="346" y="812"/>
                    <a:pt x="345" y="829"/>
                    <a:pt x="343" y="846"/>
                  </a:cubicBezTo>
                  <a:cubicBezTo>
                    <a:pt x="341" y="855"/>
                    <a:pt x="337" y="863"/>
                    <a:pt x="335" y="872"/>
                  </a:cubicBezTo>
                  <a:cubicBezTo>
                    <a:pt x="329" y="894"/>
                    <a:pt x="327" y="917"/>
                    <a:pt x="327" y="940"/>
                  </a:cubicBezTo>
                  <a:cubicBezTo>
                    <a:pt x="327" y="943"/>
                    <a:pt x="326" y="947"/>
                    <a:pt x="325" y="951"/>
                  </a:cubicBezTo>
                  <a:cubicBezTo>
                    <a:pt x="325" y="957"/>
                    <a:pt x="324" y="963"/>
                    <a:pt x="324" y="969"/>
                  </a:cubicBezTo>
                  <a:cubicBezTo>
                    <a:pt x="325" y="987"/>
                    <a:pt x="325" y="1005"/>
                    <a:pt x="327" y="1022"/>
                  </a:cubicBezTo>
                  <a:cubicBezTo>
                    <a:pt x="328" y="1040"/>
                    <a:pt x="331" y="1058"/>
                    <a:pt x="333" y="1075"/>
                  </a:cubicBezTo>
                  <a:cubicBezTo>
                    <a:pt x="335" y="1087"/>
                    <a:pt x="339" y="1099"/>
                    <a:pt x="338" y="1111"/>
                  </a:cubicBezTo>
                  <a:cubicBezTo>
                    <a:pt x="337" y="1125"/>
                    <a:pt x="340" y="1140"/>
                    <a:pt x="331" y="1153"/>
                  </a:cubicBezTo>
                  <a:cubicBezTo>
                    <a:pt x="328" y="1158"/>
                    <a:pt x="327" y="1165"/>
                    <a:pt x="329" y="1170"/>
                  </a:cubicBezTo>
                  <a:cubicBezTo>
                    <a:pt x="332" y="1180"/>
                    <a:pt x="329" y="1187"/>
                    <a:pt x="324" y="1195"/>
                  </a:cubicBezTo>
                  <a:cubicBezTo>
                    <a:pt x="319" y="1201"/>
                    <a:pt x="319" y="1206"/>
                    <a:pt x="324" y="1213"/>
                  </a:cubicBezTo>
                  <a:cubicBezTo>
                    <a:pt x="330" y="1224"/>
                    <a:pt x="338" y="1236"/>
                    <a:pt x="342" y="1248"/>
                  </a:cubicBezTo>
                  <a:cubicBezTo>
                    <a:pt x="346" y="1259"/>
                    <a:pt x="348" y="1271"/>
                    <a:pt x="346" y="1283"/>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28" name="Freeform 17">
              <a:extLst>
                <a:ext uri="{FF2B5EF4-FFF2-40B4-BE49-F238E27FC236}">
                  <a16:creationId xmlns:a16="http://schemas.microsoft.com/office/drawing/2014/main" id="{4F0888C9-26D1-49AA-A926-7F66DE715D49}"/>
                </a:ext>
              </a:extLst>
            </p:cNvPr>
            <p:cNvSpPr>
              <a:spLocks noEditPoints="1"/>
            </p:cNvSpPr>
            <p:nvPr/>
          </p:nvSpPr>
          <p:spPr bwMode="auto">
            <a:xfrm>
              <a:off x="3834522" y="5715000"/>
              <a:ext cx="182563" cy="600075"/>
            </a:xfrm>
            <a:custGeom>
              <a:avLst/>
              <a:gdLst>
                <a:gd name="T0" fmla="*/ 221 w 384"/>
                <a:gd name="T1" fmla="*/ 161 h 1260"/>
                <a:gd name="T2" fmla="*/ 221 w 384"/>
                <a:gd name="T3" fmla="*/ 161 h 1260"/>
                <a:gd name="T4" fmla="*/ 228 w 384"/>
                <a:gd name="T5" fmla="*/ 162 h 1260"/>
                <a:gd name="T6" fmla="*/ 228 w 384"/>
                <a:gd name="T7" fmla="*/ 162 h 1260"/>
                <a:gd name="T8" fmla="*/ 226 w 384"/>
                <a:gd name="T9" fmla="*/ 167 h 1260"/>
                <a:gd name="T10" fmla="*/ 281 w 384"/>
                <a:gd name="T11" fmla="*/ 194 h 1260"/>
                <a:gd name="T12" fmla="*/ 371 w 384"/>
                <a:gd name="T13" fmla="*/ 290 h 1260"/>
                <a:gd name="T14" fmla="*/ 384 w 384"/>
                <a:gd name="T15" fmla="*/ 483 h 1260"/>
                <a:gd name="T16" fmla="*/ 378 w 384"/>
                <a:gd name="T17" fmla="*/ 611 h 1260"/>
                <a:gd name="T18" fmla="*/ 377 w 384"/>
                <a:gd name="T19" fmla="*/ 623 h 1260"/>
                <a:gd name="T20" fmla="*/ 377 w 384"/>
                <a:gd name="T21" fmla="*/ 633 h 1260"/>
                <a:gd name="T22" fmla="*/ 378 w 384"/>
                <a:gd name="T23" fmla="*/ 658 h 1260"/>
                <a:gd name="T24" fmla="*/ 368 w 384"/>
                <a:gd name="T25" fmla="*/ 658 h 1260"/>
                <a:gd name="T26" fmla="*/ 344 w 384"/>
                <a:gd name="T27" fmla="*/ 703 h 1260"/>
                <a:gd name="T28" fmla="*/ 313 w 384"/>
                <a:gd name="T29" fmla="*/ 722 h 1260"/>
                <a:gd name="T30" fmla="*/ 308 w 384"/>
                <a:gd name="T31" fmla="*/ 738 h 1260"/>
                <a:gd name="T32" fmla="*/ 333 w 384"/>
                <a:gd name="T33" fmla="*/ 1122 h 1260"/>
                <a:gd name="T34" fmla="*/ 330 w 384"/>
                <a:gd name="T35" fmla="*/ 1204 h 1260"/>
                <a:gd name="T36" fmla="*/ 258 w 384"/>
                <a:gd name="T37" fmla="*/ 1222 h 1260"/>
                <a:gd name="T38" fmla="*/ 248 w 384"/>
                <a:gd name="T39" fmla="*/ 1086 h 1260"/>
                <a:gd name="T40" fmla="*/ 236 w 384"/>
                <a:gd name="T41" fmla="*/ 1019 h 1260"/>
                <a:gd name="T42" fmla="*/ 181 w 384"/>
                <a:gd name="T43" fmla="*/ 766 h 1260"/>
                <a:gd name="T44" fmla="*/ 171 w 384"/>
                <a:gd name="T45" fmla="*/ 924 h 1260"/>
                <a:gd name="T46" fmla="*/ 162 w 384"/>
                <a:gd name="T47" fmla="*/ 1097 h 1260"/>
                <a:gd name="T48" fmla="*/ 152 w 384"/>
                <a:gd name="T49" fmla="*/ 1167 h 1260"/>
                <a:gd name="T50" fmla="*/ 105 w 384"/>
                <a:gd name="T51" fmla="*/ 1200 h 1260"/>
                <a:gd name="T52" fmla="*/ 47 w 384"/>
                <a:gd name="T53" fmla="*/ 1229 h 1260"/>
                <a:gd name="T54" fmla="*/ 25 w 384"/>
                <a:gd name="T55" fmla="*/ 1194 h 1260"/>
                <a:gd name="T56" fmla="*/ 62 w 384"/>
                <a:gd name="T57" fmla="*/ 1159 h 1260"/>
                <a:gd name="T58" fmla="*/ 68 w 384"/>
                <a:gd name="T59" fmla="*/ 1144 h 1260"/>
                <a:gd name="T60" fmla="*/ 77 w 384"/>
                <a:gd name="T61" fmla="*/ 1084 h 1260"/>
                <a:gd name="T62" fmla="*/ 71 w 384"/>
                <a:gd name="T63" fmla="*/ 922 h 1260"/>
                <a:gd name="T64" fmla="*/ 54 w 384"/>
                <a:gd name="T65" fmla="*/ 734 h 1260"/>
                <a:gd name="T66" fmla="*/ 34 w 384"/>
                <a:gd name="T67" fmla="*/ 676 h 1260"/>
                <a:gd name="T68" fmla="*/ 11 w 384"/>
                <a:gd name="T69" fmla="*/ 631 h 1260"/>
                <a:gd name="T70" fmla="*/ 13 w 384"/>
                <a:gd name="T71" fmla="*/ 557 h 1260"/>
                <a:gd name="T72" fmla="*/ 20 w 384"/>
                <a:gd name="T73" fmla="*/ 526 h 1260"/>
                <a:gd name="T74" fmla="*/ 16 w 384"/>
                <a:gd name="T75" fmla="*/ 449 h 1260"/>
                <a:gd name="T76" fmla="*/ 34 w 384"/>
                <a:gd name="T77" fmla="*/ 331 h 1260"/>
                <a:gd name="T78" fmla="*/ 101 w 384"/>
                <a:gd name="T79" fmla="*/ 222 h 1260"/>
                <a:gd name="T80" fmla="*/ 128 w 384"/>
                <a:gd name="T81" fmla="*/ 198 h 1260"/>
                <a:gd name="T82" fmla="*/ 139 w 384"/>
                <a:gd name="T83" fmla="*/ 195 h 1260"/>
                <a:gd name="T84" fmla="*/ 124 w 384"/>
                <a:gd name="T85" fmla="*/ 145 h 1260"/>
                <a:gd name="T86" fmla="*/ 106 w 384"/>
                <a:gd name="T87" fmla="*/ 115 h 1260"/>
                <a:gd name="T88" fmla="*/ 101 w 384"/>
                <a:gd name="T89" fmla="*/ 63 h 1260"/>
                <a:gd name="T90" fmla="*/ 187 w 384"/>
                <a:gd name="T91" fmla="*/ 6 h 1260"/>
                <a:gd name="T92" fmla="*/ 231 w 384"/>
                <a:gd name="T93" fmla="*/ 40 h 1260"/>
                <a:gd name="T94" fmla="*/ 237 w 384"/>
                <a:gd name="T95" fmla="*/ 87 h 1260"/>
                <a:gd name="T96" fmla="*/ 234 w 384"/>
                <a:gd name="T97" fmla="*/ 128 h 1260"/>
                <a:gd name="T98" fmla="*/ 232 w 384"/>
                <a:gd name="T99" fmla="*/ 149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4" h="1260">
                  <a:moveTo>
                    <a:pt x="221" y="161"/>
                  </a:moveTo>
                  <a:lnTo>
                    <a:pt x="221" y="161"/>
                  </a:lnTo>
                  <a:cubicBezTo>
                    <a:pt x="221" y="161"/>
                    <a:pt x="218" y="163"/>
                    <a:pt x="220" y="163"/>
                  </a:cubicBezTo>
                  <a:cubicBezTo>
                    <a:pt x="222" y="163"/>
                    <a:pt x="221" y="160"/>
                    <a:pt x="221" y="161"/>
                  </a:cubicBezTo>
                  <a:close/>
                  <a:moveTo>
                    <a:pt x="228" y="162"/>
                  </a:moveTo>
                  <a:lnTo>
                    <a:pt x="228" y="162"/>
                  </a:lnTo>
                  <a:cubicBezTo>
                    <a:pt x="226" y="163"/>
                    <a:pt x="225" y="164"/>
                    <a:pt x="223" y="165"/>
                  </a:cubicBezTo>
                  <a:cubicBezTo>
                    <a:pt x="226" y="165"/>
                    <a:pt x="228" y="162"/>
                    <a:pt x="228" y="162"/>
                  </a:cubicBezTo>
                  <a:close/>
                  <a:moveTo>
                    <a:pt x="226" y="167"/>
                  </a:moveTo>
                  <a:lnTo>
                    <a:pt x="226" y="167"/>
                  </a:lnTo>
                  <a:cubicBezTo>
                    <a:pt x="234" y="170"/>
                    <a:pt x="240" y="180"/>
                    <a:pt x="246" y="185"/>
                  </a:cubicBezTo>
                  <a:cubicBezTo>
                    <a:pt x="256" y="193"/>
                    <a:pt x="269" y="192"/>
                    <a:pt x="281" y="194"/>
                  </a:cubicBezTo>
                  <a:cubicBezTo>
                    <a:pt x="304" y="199"/>
                    <a:pt x="327" y="203"/>
                    <a:pt x="347" y="215"/>
                  </a:cubicBezTo>
                  <a:cubicBezTo>
                    <a:pt x="368" y="226"/>
                    <a:pt x="368" y="269"/>
                    <a:pt x="371" y="290"/>
                  </a:cubicBezTo>
                  <a:cubicBezTo>
                    <a:pt x="374" y="310"/>
                    <a:pt x="376" y="330"/>
                    <a:pt x="378" y="351"/>
                  </a:cubicBezTo>
                  <a:cubicBezTo>
                    <a:pt x="384" y="395"/>
                    <a:pt x="384" y="439"/>
                    <a:pt x="384" y="483"/>
                  </a:cubicBezTo>
                  <a:cubicBezTo>
                    <a:pt x="383" y="505"/>
                    <a:pt x="382" y="527"/>
                    <a:pt x="381" y="550"/>
                  </a:cubicBezTo>
                  <a:cubicBezTo>
                    <a:pt x="381" y="554"/>
                    <a:pt x="378" y="611"/>
                    <a:pt x="378" y="611"/>
                  </a:cubicBezTo>
                  <a:cubicBezTo>
                    <a:pt x="379" y="610"/>
                    <a:pt x="380" y="609"/>
                    <a:pt x="381" y="608"/>
                  </a:cubicBezTo>
                  <a:cubicBezTo>
                    <a:pt x="382" y="608"/>
                    <a:pt x="374" y="622"/>
                    <a:pt x="377" y="623"/>
                  </a:cubicBezTo>
                  <a:cubicBezTo>
                    <a:pt x="377" y="623"/>
                    <a:pt x="381" y="620"/>
                    <a:pt x="381" y="621"/>
                  </a:cubicBezTo>
                  <a:cubicBezTo>
                    <a:pt x="380" y="619"/>
                    <a:pt x="375" y="635"/>
                    <a:pt x="377" y="633"/>
                  </a:cubicBezTo>
                  <a:cubicBezTo>
                    <a:pt x="377" y="633"/>
                    <a:pt x="380" y="631"/>
                    <a:pt x="380" y="631"/>
                  </a:cubicBezTo>
                  <a:cubicBezTo>
                    <a:pt x="380" y="632"/>
                    <a:pt x="376" y="658"/>
                    <a:pt x="378" y="658"/>
                  </a:cubicBezTo>
                  <a:cubicBezTo>
                    <a:pt x="376" y="658"/>
                    <a:pt x="372" y="656"/>
                    <a:pt x="371" y="655"/>
                  </a:cubicBezTo>
                  <a:cubicBezTo>
                    <a:pt x="369" y="654"/>
                    <a:pt x="369" y="658"/>
                    <a:pt x="368" y="658"/>
                  </a:cubicBezTo>
                  <a:cubicBezTo>
                    <a:pt x="366" y="659"/>
                    <a:pt x="357" y="657"/>
                    <a:pt x="357" y="659"/>
                  </a:cubicBezTo>
                  <a:cubicBezTo>
                    <a:pt x="358" y="671"/>
                    <a:pt x="354" y="695"/>
                    <a:pt x="344" y="703"/>
                  </a:cubicBezTo>
                  <a:cubicBezTo>
                    <a:pt x="340" y="706"/>
                    <a:pt x="321" y="726"/>
                    <a:pt x="317" y="720"/>
                  </a:cubicBezTo>
                  <a:cubicBezTo>
                    <a:pt x="316" y="717"/>
                    <a:pt x="314" y="721"/>
                    <a:pt x="313" y="722"/>
                  </a:cubicBezTo>
                  <a:cubicBezTo>
                    <a:pt x="312" y="726"/>
                    <a:pt x="308" y="721"/>
                    <a:pt x="307" y="724"/>
                  </a:cubicBezTo>
                  <a:cubicBezTo>
                    <a:pt x="307" y="729"/>
                    <a:pt x="307" y="734"/>
                    <a:pt x="308" y="738"/>
                  </a:cubicBezTo>
                  <a:cubicBezTo>
                    <a:pt x="312" y="805"/>
                    <a:pt x="308" y="871"/>
                    <a:pt x="317" y="938"/>
                  </a:cubicBezTo>
                  <a:cubicBezTo>
                    <a:pt x="326" y="997"/>
                    <a:pt x="335" y="1061"/>
                    <a:pt x="333" y="1122"/>
                  </a:cubicBezTo>
                  <a:cubicBezTo>
                    <a:pt x="333" y="1139"/>
                    <a:pt x="327" y="1154"/>
                    <a:pt x="325" y="1170"/>
                  </a:cubicBezTo>
                  <a:cubicBezTo>
                    <a:pt x="323" y="1182"/>
                    <a:pt x="327" y="1191"/>
                    <a:pt x="330" y="1204"/>
                  </a:cubicBezTo>
                  <a:cubicBezTo>
                    <a:pt x="338" y="1236"/>
                    <a:pt x="316" y="1260"/>
                    <a:pt x="283" y="1257"/>
                  </a:cubicBezTo>
                  <a:cubicBezTo>
                    <a:pt x="258" y="1254"/>
                    <a:pt x="257" y="1244"/>
                    <a:pt x="258" y="1222"/>
                  </a:cubicBezTo>
                  <a:cubicBezTo>
                    <a:pt x="258" y="1202"/>
                    <a:pt x="266" y="1185"/>
                    <a:pt x="253" y="1167"/>
                  </a:cubicBezTo>
                  <a:cubicBezTo>
                    <a:pt x="236" y="1143"/>
                    <a:pt x="241" y="1114"/>
                    <a:pt x="248" y="1086"/>
                  </a:cubicBezTo>
                  <a:cubicBezTo>
                    <a:pt x="250" y="1075"/>
                    <a:pt x="253" y="1067"/>
                    <a:pt x="249" y="1057"/>
                  </a:cubicBezTo>
                  <a:cubicBezTo>
                    <a:pt x="244" y="1044"/>
                    <a:pt x="240" y="1032"/>
                    <a:pt x="236" y="1019"/>
                  </a:cubicBezTo>
                  <a:cubicBezTo>
                    <a:pt x="222" y="971"/>
                    <a:pt x="216" y="922"/>
                    <a:pt x="206" y="872"/>
                  </a:cubicBezTo>
                  <a:cubicBezTo>
                    <a:pt x="204" y="859"/>
                    <a:pt x="187" y="766"/>
                    <a:pt x="181" y="766"/>
                  </a:cubicBezTo>
                  <a:cubicBezTo>
                    <a:pt x="175" y="796"/>
                    <a:pt x="184" y="825"/>
                    <a:pt x="181" y="855"/>
                  </a:cubicBezTo>
                  <a:cubicBezTo>
                    <a:pt x="178" y="878"/>
                    <a:pt x="174" y="901"/>
                    <a:pt x="171" y="924"/>
                  </a:cubicBezTo>
                  <a:cubicBezTo>
                    <a:pt x="167" y="956"/>
                    <a:pt x="168" y="989"/>
                    <a:pt x="166" y="1021"/>
                  </a:cubicBezTo>
                  <a:cubicBezTo>
                    <a:pt x="164" y="1046"/>
                    <a:pt x="164" y="1071"/>
                    <a:pt x="162" y="1097"/>
                  </a:cubicBezTo>
                  <a:cubicBezTo>
                    <a:pt x="161" y="1110"/>
                    <a:pt x="161" y="1123"/>
                    <a:pt x="154" y="1135"/>
                  </a:cubicBezTo>
                  <a:cubicBezTo>
                    <a:pt x="150" y="1142"/>
                    <a:pt x="150" y="1160"/>
                    <a:pt x="152" y="1167"/>
                  </a:cubicBezTo>
                  <a:cubicBezTo>
                    <a:pt x="156" y="1187"/>
                    <a:pt x="142" y="1199"/>
                    <a:pt x="122" y="1198"/>
                  </a:cubicBezTo>
                  <a:cubicBezTo>
                    <a:pt x="114" y="1198"/>
                    <a:pt x="112" y="1194"/>
                    <a:pt x="105" y="1200"/>
                  </a:cubicBezTo>
                  <a:cubicBezTo>
                    <a:pt x="99" y="1205"/>
                    <a:pt x="95" y="1211"/>
                    <a:pt x="90" y="1216"/>
                  </a:cubicBezTo>
                  <a:cubicBezTo>
                    <a:pt x="83" y="1226"/>
                    <a:pt x="58" y="1229"/>
                    <a:pt x="47" y="1229"/>
                  </a:cubicBezTo>
                  <a:cubicBezTo>
                    <a:pt x="41" y="1229"/>
                    <a:pt x="11" y="1231"/>
                    <a:pt x="10" y="1223"/>
                  </a:cubicBezTo>
                  <a:cubicBezTo>
                    <a:pt x="8" y="1214"/>
                    <a:pt x="19" y="1201"/>
                    <a:pt x="25" y="1194"/>
                  </a:cubicBezTo>
                  <a:cubicBezTo>
                    <a:pt x="31" y="1185"/>
                    <a:pt x="43" y="1183"/>
                    <a:pt x="51" y="1176"/>
                  </a:cubicBezTo>
                  <a:cubicBezTo>
                    <a:pt x="51" y="1175"/>
                    <a:pt x="64" y="1159"/>
                    <a:pt x="62" y="1159"/>
                  </a:cubicBezTo>
                  <a:cubicBezTo>
                    <a:pt x="61" y="1159"/>
                    <a:pt x="59" y="1159"/>
                    <a:pt x="58" y="1160"/>
                  </a:cubicBezTo>
                  <a:cubicBezTo>
                    <a:pt x="61" y="1159"/>
                    <a:pt x="66" y="1150"/>
                    <a:pt x="68" y="1144"/>
                  </a:cubicBezTo>
                  <a:cubicBezTo>
                    <a:pt x="72" y="1133"/>
                    <a:pt x="70" y="1118"/>
                    <a:pt x="80" y="1109"/>
                  </a:cubicBezTo>
                  <a:cubicBezTo>
                    <a:pt x="84" y="1106"/>
                    <a:pt x="77" y="1088"/>
                    <a:pt x="77" y="1084"/>
                  </a:cubicBezTo>
                  <a:cubicBezTo>
                    <a:pt x="75" y="1071"/>
                    <a:pt x="73" y="1059"/>
                    <a:pt x="72" y="1046"/>
                  </a:cubicBezTo>
                  <a:cubicBezTo>
                    <a:pt x="69" y="1005"/>
                    <a:pt x="70" y="963"/>
                    <a:pt x="71" y="922"/>
                  </a:cubicBezTo>
                  <a:cubicBezTo>
                    <a:pt x="72" y="880"/>
                    <a:pt x="66" y="841"/>
                    <a:pt x="61" y="800"/>
                  </a:cubicBezTo>
                  <a:cubicBezTo>
                    <a:pt x="58" y="778"/>
                    <a:pt x="56" y="756"/>
                    <a:pt x="54" y="734"/>
                  </a:cubicBezTo>
                  <a:cubicBezTo>
                    <a:pt x="53" y="728"/>
                    <a:pt x="46" y="665"/>
                    <a:pt x="45" y="665"/>
                  </a:cubicBezTo>
                  <a:cubicBezTo>
                    <a:pt x="40" y="665"/>
                    <a:pt x="40" y="677"/>
                    <a:pt x="34" y="676"/>
                  </a:cubicBezTo>
                  <a:cubicBezTo>
                    <a:pt x="29" y="676"/>
                    <a:pt x="26" y="665"/>
                    <a:pt x="24" y="661"/>
                  </a:cubicBezTo>
                  <a:cubicBezTo>
                    <a:pt x="20" y="651"/>
                    <a:pt x="15" y="641"/>
                    <a:pt x="11" y="631"/>
                  </a:cubicBezTo>
                  <a:cubicBezTo>
                    <a:pt x="7" y="619"/>
                    <a:pt x="2" y="607"/>
                    <a:pt x="1" y="594"/>
                  </a:cubicBezTo>
                  <a:cubicBezTo>
                    <a:pt x="0" y="578"/>
                    <a:pt x="6" y="570"/>
                    <a:pt x="13" y="557"/>
                  </a:cubicBezTo>
                  <a:cubicBezTo>
                    <a:pt x="16" y="551"/>
                    <a:pt x="15" y="544"/>
                    <a:pt x="20" y="538"/>
                  </a:cubicBezTo>
                  <a:cubicBezTo>
                    <a:pt x="23" y="534"/>
                    <a:pt x="22" y="532"/>
                    <a:pt x="20" y="526"/>
                  </a:cubicBezTo>
                  <a:cubicBezTo>
                    <a:pt x="16" y="514"/>
                    <a:pt x="15" y="501"/>
                    <a:pt x="14" y="489"/>
                  </a:cubicBezTo>
                  <a:cubicBezTo>
                    <a:pt x="12" y="480"/>
                    <a:pt x="11" y="456"/>
                    <a:pt x="16" y="449"/>
                  </a:cubicBezTo>
                  <a:cubicBezTo>
                    <a:pt x="24" y="438"/>
                    <a:pt x="21" y="418"/>
                    <a:pt x="23" y="404"/>
                  </a:cubicBezTo>
                  <a:cubicBezTo>
                    <a:pt x="26" y="380"/>
                    <a:pt x="30" y="355"/>
                    <a:pt x="34" y="331"/>
                  </a:cubicBezTo>
                  <a:cubicBezTo>
                    <a:pt x="39" y="307"/>
                    <a:pt x="40" y="281"/>
                    <a:pt x="48" y="257"/>
                  </a:cubicBezTo>
                  <a:cubicBezTo>
                    <a:pt x="54" y="238"/>
                    <a:pt x="84" y="230"/>
                    <a:pt x="101" y="222"/>
                  </a:cubicBezTo>
                  <a:cubicBezTo>
                    <a:pt x="107" y="219"/>
                    <a:pt x="122" y="215"/>
                    <a:pt x="126" y="209"/>
                  </a:cubicBezTo>
                  <a:cubicBezTo>
                    <a:pt x="127" y="207"/>
                    <a:pt x="124" y="199"/>
                    <a:pt x="128" y="198"/>
                  </a:cubicBezTo>
                  <a:cubicBezTo>
                    <a:pt x="130" y="197"/>
                    <a:pt x="141" y="200"/>
                    <a:pt x="142" y="198"/>
                  </a:cubicBezTo>
                  <a:cubicBezTo>
                    <a:pt x="141" y="197"/>
                    <a:pt x="140" y="196"/>
                    <a:pt x="139" y="195"/>
                  </a:cubicBezTo>
                  <a:cubicBezTo>
                    <a:pt x="151" y="174"/>
                    <a:pt x="138" y="172"/>
                    <a:pt x="127" y="153"/>
                  </a:cubicBezTo>
                  <a:cubicBezTo>
                    <a:pt x="127" y="152"/>
                    <a:pt x="125" y="146"/>
                    <a:pt x="124" y="145"/>
                  </a:cubicBezTo>
                  <a:cubicBezTo>
                    <a:pt x="121" y="144"/>
                    <a:pt x="118" y="146"/>
                    <a:pt x="117" y="140"/>
                  </a:cubicBezTo>
                  <a:cubicBezTo>
                    <a:pt x="114" y="131"/>
                    <a:pt x="109" y="124"/>
                    <a:pt x="106" y="115"/>
                  </a:cubicBezTo>
                  <a:cubicBezTo>
                    <a:pt x="104" y="108"/>
                    <a:pt x="104" y="103"/>
                    <a:pt x="104" y="97"/>
                  </a:cubicBezTo>
                  <a:cubicBezTo>
                    <a:pt x="102" y="87"/>
                    <a:pt x="101" y="73"/>
                    <a:pt x="101" y="63"/>
                  </a:cubicBezTo>
                  <a:cubicBezTo>
                    <a:pt x="100" y="42"/>
                    <a:pt x="114" y="26"/>
                    <a:pt x="128" y="13"/>
                  </a:cubicBezTo>
                  <a:cubicBezTo>
                    <a:pt x="143" y="0"/>
                    <a:pt x="169" y="1"/>
                    <a:pt x="187" y="6"/>
                  </a:cubicBezTo>
                  <a:cubicBezTo>
                    <a:pt x="197" y="8"/>
                    <a:pt x="204" y="18"/>
                    <a:pt x="214" y="20"/>
                  </a:cubicBezTo>
                  <a:cubicBezTo>
                    <a:pt x="223" y="21"/>
                    <a:pt x="229" y="32"/>
                    <a:pt x="231" y="40"/>
                  </a:cubicBezTo>
                  <a:cubicBezTo>
                    <a:pt x="234" y="49"/>
                    <a:pt x="232" y="67"/>
                    <a:pt x="237" y="74"/>
                  </a:cubicBezTo>
                  <a:cubicBezTo>
                    <a:pt x="240" y="78"/>
                    <a:pt x="235" y="83"/>
                    <a:pt x="237" y="87"/>
                  </a:cubicBezTo>
                  <a:cubicBezTo>
                    <a:pt x="239" y="92"/>
                    <a:pt x="240" y="96"/>
                    <a:pt x="241" y="101"/>
                  </a:cubicBezTo>
                  <a:cubicBezTo>
                    <a:pt x="242" y="110"/>
                    <a:pt x="238" y="121"/>
                    <a:pt x="234" y="128"/>
                  </a:cubicBezTo>
                  <a:cubicBezTo>
                    <a:pt x="232" y="132"/>
                    <a:pt x="225" y="135"/>
                    <a:pt x="227" y="139"/>
                  </a:cubicBezTo>
                  <a:cubicBezTo>
                    <a:pt x="227" y="140"/>
                    <a:pt x="231" y="149"/>
                    <a:pt x="232" y="149"/>
                  </a:cubicBezTo>
                  <a:cubicBezTo>
                    <a:pt x="230" y="150"/>
                    <a:pt x="229" y="168"/>
                    <a:pt x="226" y="167"/>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32" name="Freeform 18">
              <a:extLst>
                <a:ext uri="{FF2B5EF4-FFF2-40B4-BE49-F238E27FC236}">
                  <a16:creationId xmlns:a16="http://schemas.microsoft.com/office/drawing/2014/main" id="{3E733B68-BA8A-407E-AE92-7CACC9797FE4}"/>
                </a:ext>
              </a:extLst>
            </p:cNvPr>
            <p:cNvSpPr>
              <a:spLocks/>
            </p:cNvSpPr>
            <p:nvPr/>
          </p:nvSpPr>
          <p:spPr bwMode="auto">
            <a:xfrm>
              <a:off x="3361447" y="5670550"/>
              <a:ext cx="190500" cy="636588"/>
            </a:xfrm>
            <a:custGeom>
              <a:avLst/>
              <a:gdLst>
                <a:gd name="T0" fmla="*/ 230 w 400"/>
                <a:gd name="T1" fmla="*/ 1315 h 1334"/>
                <a:gd name="T2" fmla="*/ 160 w 400"/>
                <a:gd name="T3" fmla="*/ 1334 h 1334"/>
                <a:gd name="T4" fmla="*/ 130 w 400"/>
                <a:gd name="T5" fmla="*/ 1322 h 1334"/>
                <a:gd name="T6" fmla="*/ 117 w 400"/>
                <a:gd name="T7" fmla="*/ 1269 h 1334"/>
                <a:gd name="T8" fmla="*/ 112 w 400"/>
                <a:gd name="T9" fmla="*/ 1220 h 1334"/>
                <a:gd name="T10" fmla="*/ 104 w 400"/>
                <a:gd name="T11" fmla="*/ 995 h 1334"/>
                <a:gd name="T12" fmla="*/ 107 w 400"/>
                <a:gd name="T13" fmla="*/ 910 h 1334"/>
                <a:gd name="T14" fmla="*/ 97 w 400"/>
                <a:gd name="T15" fmla="*/ 832 h 1334"/>
                <a:gd name="T16" fmla="*/ 89 w 400"/>
                <a:gd name="T17" fmla="*/ 677 h 1334"/>
                <a:gd name="T18" fmla="*/ 86 w 400"/>
                <a:gd name="T19" fmla="*/ 556 h 1334"/>
                <a:gd name="T20" fmla="*/ 93 w 400"/>
                <a:gd name="T21" fmla="*/ 508 h 1334"/>
                <a:gd name="T22" fmla="*/ 39 w 400"/>
                <a:gd name="T23" fmla="*/ 472 h 1334"/>
                <a:gd name="T24" fmla="*/ 1 w 400"/>
                <a:gd name="T25" fmla="*/ 402 h 1334"/>
                <a:gd name="T26" fmla="*/ 33 w 400"/>
                <a:gd name="T27" fmla="*/ 310 h 1334"/>
                <a:gd name="T28" fmla="*/ 78 w 400"/>
                <a:gd name="T29" fmla="*/ 226 h 1334"/>
                <a:gd name="T30" fmla="*/ 143 w 400"/>
                <a:gd name="T31" fmla="*/ 196 h 1334"/>
                <a:gd name="T32" fmla="*/ 182 w 400"/>
                <a:gd name="T33" fmla="*/ 182 h 1334"/>
                <a:gd name="T34" fmla="*/ 141 w 400"/>
                <a:gd name="T35" fmla="*/ 178 h 1334"/>
                <a:gd name="T36" fmla="*/ 150 w 400"/>
                <a:gd name="T37" fmla="*/ 119 h 1334"/>
                <a:gd name="T38" fmla="*/ 151 w 400"/>
                <a:gd name="T39" fmla="*/ 65 h 1334"/>
                <a:gd name="T40" fmla="*/ 220 w 400"/>
                <a:gd name="T41" fmla="*/ 1 h 1334"/>
                <a:gd name="T42" fmla="*/ 271 w 400"/>
                <a:gd name="T43" fmla="*/ 16 h 1334"/>
                <a:gd name="T44" fmla="*/ 296 w 400"/>
                <a:gd name="T45" fmla="*/ 73 h 1334"/>
                <a:gd name="T46" fmla="*/ 313 w 400"/>
                <a:gd name="T47" fmla="*/ 116 h 1334"/>
                <a:gd name="T48" fmla="*/ 288 w 400"/>
                <a:gd name="T49" fmla="*/ 186 h 1334"/>
                <a:gd name="T50" fmla="*/ 274 w 400"/>
                <a:gd name="T51" fmla="*/ 210 h 1334"/>
                <a:gd name="T52" fmla="*/ 332 w 400"/>
                <a:gd name="T53" fmla="*/ 249 h 1334"/>
                <a:gd name="T54" fmla="*/ 364 w 400"/>
                <a:gd name="T55" fmla="*/ 368 h 1334"/>
                <a:gd name="T56" fmla="*/ 363 w 400"/>
                <a:gd name="T57" fmla="*/ 388 h 1334"/>
                <a:gd name="T58" fmla="*/ 348 w 400"/>
                <a:gd name="T59" fmla="*/ 533 h 1334"/>
                <a:gd name="T60" fmla="*/ 330 w 400"/>
                <a:gd name="T61" fmla="*/ 620 h 1334"/>
                <a:gd name="T62" fmla="*/ 325 w 400"/>
                <a:gd name="T63" fmla="*/ 709 h 1334"/>
                <a:gd name="T64" fmla="*/ 316 w 400"/>
                <a:gd name="T65" fmla="*/ 827 h 1334"/>
                <a:gd name="T66" fmla="*/ 302 w 400"/>
                <a:gd name="T67" fmla="*/ 930 h 1334"/>
                <a:gd name="T68" fmla="*/ 288 w 400"/>
                <a:gd name="T69" fmla="*/ 1012 h 1334"/>
                <a:gd name="T70" fmla="*/ 281 w 400"/>
                <a:gd name="T71" fmla="*/ 1219 h 1334"/>
                <a:gd name="T72" fmla="*/ 292 w 400"/>
                <a:gd name="T73" fmla="*/ 1252 h 1334"/>
                <a:gd name="T74" fmla="*/ 370 w 400"/>
                <a:gd name="T75" fmla="*/ 1277 h 1334"/>
                <a:gd name="T76" fmla="*/ 390 w 400"/>
                <a:gd name="T77" fmla="*/ 1309 h 1334"/>
                <a:gd name="T78" fmla="*/ 242 w 400"/>
                <a:gd name="T79" fmla="*/ 1314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334">
                  <a:moveTo>
                    <a:pt x="230" y="1315"/>
                  </a:moveTo>
                  <a:lnTo>
                    <a:pt x="230" y="1315"/>
                  </a:lnTo>
                  <a:cubicBezTo>
                    <a:pt x="232" y="1329"/>
                    <a:pt x="229" y="1333"/>
                    <a:pt x="217" y="1333"/>
                  </a:cubicBezTo>
                  <a:cubicBezTo>
                    <a:pt x="198" y="1334"/>
                    <a:pt x="179" y="1334"/>
                    <a:pt x="160" y="1334"/>
                  </a:cubicBezTo>
                  <a:cubicBezTo>
                    <a:pt x="157" y="1334"/>
                    <a:pt x="153" y="1333"/>
                    <a:pt x="150" y="1332"/>
                  </a:cubicBezTo>
                  <a:cubicBezTo>
                    <a:pt x="143" y="1328"/>
                    <a:pt x="137" y="1325"/>
                    <a:pt x="130" y="1322"/>
                  </a:cubicBezTo>
                  <a:cubicBezTo>
                    <a:pt x="118" y="1316"/>
                    <a:pt x="114" y="1310"/>
                    <a:pt x="118" y="1297"/>
                  </a:cubicBezTo>
                  <a:cubicBezTo>
                    <a:pt x="121" y="1288"/>
                    <a:pt x="121" y="1279"/>
                    <a:pt x="117" y="1269"/>
                  </a:cubicBezTo>
                  <a:cubicBezTo>
                    <a:pt x="115" y="1265"/>
                    <a:pt x="116" y="1259"/>
                    <a:pt x="116" y="1254"/>
                  </a:cubicBezTo>
                  <a:cubicBezTo>
                    <a:pt x="115" y="1242"/>
                    <a:pt x="113" y="1231"/>
                    <a:pt x="112" y="1220"/>
                  </a:cubicBezTo>
                  <a:cubicBezTo>
                    <a:pt x="112" y="1215"/>
                    <a:pt x="111" y="1211"/>
                    <a:pt x="110" y="1206"/>
                  </a:cubicBezTo>
                  <a:cubicBezTo>
                    <a:pt x="98" y="1136"/>
                    <a:pt x="106" y="1066"/>
                    <a:pt x="104" y="995"/>
                  </a:cubicBezTo>
                  <a:cubicBezTo>
                    <a:pt x="103" y="979"/>
                    <a:pt x="103" y="962"/>
                    <a:pt x="104" y="945"/>
                  </a:cubicBezTo>
                  <a:cubicBezTo>
                    <a:pt x="104" y="934"/>
                    <a:pt x="107" y="922"/>
                    <a:pt x="107" y="910"/>
                  </a:cubicBezTo>
                  <a:cubicBezTo>
                    <a:pt x="106" y="893"/>
                    <a:pt x="102" y="876"/>
                    <a:pt x="100" y="859"/>
                  </a:cubicBezTo>
                  <a:cubicBezTo>
                    <a:pt x="99" y="850"/>
                    <a:pt x="97" y="841"/>
                    <a:pt x="97" y="832"/>
                  </a:cubicBezTo>
                  <a:cubicBezTo>
                    <a:pt x="96" y="797"/>
                    <a:pt x="81" y="763"/>
                    <a:pt x="84" y="728"/>
                  </a:cubicBezTo>
                  <a:cubicBezTo>
                    <a:pt x="85" y="711"/>
                    <a:pt x="89" y="694"/>
                    <a:pt x="89" y="677"/>
                  </a:cubicBezTo>
                  <a:cubicBezTo>
                    <a:pt x="89" y="666"/>
                    <a:pt x="88" y="655"/>
                    <a:pt x="87" y="644"/>
                  </a:cubicBezTo>
                  <a:cubicBezTo>
                    <a:pt x="84" y="614"/>
                    <a:pt x="84" y="585"/>
                    <a:pt x="86" y="556"/>
                  </a:cubicBezTo>
                  <a:cubicBezTo>
                    <a:pt x="87" y="543"/>
                    <a:pt x="89" y="530"/>
                    <a:pt x="92" y="517"/>
                  </a:cubicBezTo>
                  <a:cubicBezTo>
                    <a:pt x="93" y="514"/>
                    <a:pt x="94" y="511"/>
                    <a:pt x="93" y="508"/>
                  </a:cubicBezTo>
                  <a:cubicBezTo>
                    <a:pt x="92" y="504"/>
                    <a:pt x="89" y="502"/>
                    <a:pt x="86" y="500"/>
                  </a:cubicBezTo>
                  <a:cubicBezTo>
                    <a:pt x="72" y="489"/>
                    <a:pt x="55" y="482"/>
                    <a:pt x="39" y="472"/>
                  </a:cubicBezTo>
                  <a:cubicBezTo>
                    <a:pt x="23" y="463"/>
                    <a:pt x="8" y="450"/>
                    <a:pt x="3" y="433"/>
                  </a:cubicBezTo>
                  <a:cubicBezTo>
                    <a:pt x="0" y="423"/>
                    <a:pt x="0" y="412"/>
                    <a:pt x="1" y="402"/>
                  </a:cubicBezTo>
                  <a:cubicBezTo>
                    <a:pt x="4" y="380"/>
                    <a:pt x="10" y="358"/>
                    <a:pt x="19" y="337"/>
                  </a:cubicBezTo>
                  <a:cubicBezTo>
                    <a:pt x="23" y="328"/>
                    <a:pt x="28" y="319"/>
                    <a:pt x="33" y="310"/>
                  </a:cubicBezTo>
                  <a:cubicBezTo>
                    <a:pt x="41" y="295"/>
                    <a:pt x="51" y="280"/>
                    <a:pt x="56" y="263"/>
                  </a:cubicBezTo>
                  <a:cubicBezTo>
                    <a:pt x="59" y="248"/>
                    <a:pt x="67" y="236"/>
                    <a:pt x="78" y="226"/>
                  </a:cubicBezTo>
                  <a:cubicBezTo>
                    <a:pt x="87" y="218"/>
                    <a:pt x="96" y="210"/>
                    <a:pt x="106" y="205"/>
                  </a:cubicBezTo>
                  <a:cubicBezTo>
                    <a:pt x="118" y="200"/>
                    <a:pt x="131" y="199"/>
                    <a:pt x="143" y="196"/>
                  </a:cubicBezTo>
                  <a:cubicBezTo>
                    <a:pt x="155" y="194"/>
                    <a:pt x="166" y="192"/>
                    <a:pt x="177" y="189"/>
                  </a:cubicBezTo>
                  <a:cubicBezTo>
                    <a:pt x="179" y="188"/>
                    <a:pt x="180" y="185"/>
                    <a:pt x="182" y="182"/>
                  </a:cubicBezTo>
                  <a:cubicBezTo>
                    <a:pt x="180" y="181"/>
                    <a:pt x="178" y="179"/>
                    <a:pt x="175" y="179"/>
                  </a:cubicBezTo>
                  <a:cubicBezTo>
                    <a:pt x="164" y="179"/>
                    <a:pt x="153" y="180"/>
                    <a:pt x="141" y="178"/>
                  </a:cubicBezTo>
                  <a:cubicBezTo>
                    <a:pt x="125" y="175"/>
                    <a:pt x="121" y="166"/>
                    <a:pt x="129" y="152"/>
                  </a:cubicBezTo>
                  <a:cubicBezTo>
                    <a:pt x="135" y="140"/>
                    <a:pt x="143" y="130"/>
                    <a:pt x="150" y="119"/>
                  </a:cubicBezTo>
                  <a:cubicBezTo>
                    <a:pt x="152" y="114"/>
                    <a:pt x="154" y="109"/>
                    <a:pt x="154" y="104"/>
                  </a:cubicBezTo>
                  <a:cubicBezTo>
                    <a:pt x="153" y="91"/>
                    <a:pt x="151" y="78"/>
                    <a:pt x="151" y="65"/>
                  </a:cubicBezTo>
                  <a:cubicBezTo>
                    <a:pt x="150" y="47"/>
                    <a:pt x="157" y="31"/>
                    <a:pt x="174" y="20"/>
                  </a:cubicBezTo>
                  <a:cubicBezTo>
                    <a:pt x="188" y="11"/>
                    <a:pt x="202" y="2"/>
                    <a:pt x="220" y="1"/>
                  </a:cubicBezTo>
                  <a:cubicBezTo>
                    <a:pt x="235" y="0"/>
                    <a:pt x="249" y="5"/>
                    <a:pt x="262" y="12"/>
                  </a:cubicBezTo>
                  <a:cubicBezTo>
                    <a:pt x="265" y="14"/>
                    <a:pt x="269" y="14"/>
                    <a:pt x="271" y="16"/>
                  </a:cubicBezTo>
                  <a:cubicBezTo>
                    <a:pt x="281" y="22"/>
                    <a:pt x="288" y="29"/>
                    <a:pt x="288" y="42"/>
                  </a:cubicBezTo>
                  <a:cubicBezTo>
                    <a:pt x="289" y="52"/>
                    <a:pt x="293" y="63"/>
                    <a:pt x="296" y="73"/>
                  </a:cubicBezTo>
                  <a:cubicBezTo>
                    <a:pt x="297" y="76"/>
                    <a:pt x="301" y="80"/>
                    <a:pt x="304" y="83"/>
                  </a:cubicBezTo>
                  <a:cubicBezTo>
                    <a:pt x="316" y="90"/>
                    <a:pt x="320" y="104"/>
                    <a:pt x="313" y="116"/>
                  </a:cubicBezTo>
                  <a:cubicBezTo>
                    <a:pt x="305" y="131"/>
                    <a:pt x="302" y="148"/>
                    <a:pt x="302" y="165"/>
                  </a:cubicBezTo>
                  <a:cubicBezTo>
                    <a:pt x="302" y="179"/>
                    <a:pt x="301" y="180"/>
                    <a:pt x="288" y="186"/>
                  </a:cubicBezTo>
                  <a:cubicBezTo>
                    <a:pt x="282" y="188"/>
                    <a:pt x="276" y="193"/>
                    <a:pt x="271" y="198"/>
                  </a:cubicBezTo>
                  <a:cubicBezTo>
                    <a:pt x="267" y="202"/>
                    <a:pt x="269" y="206"/>
                    <a:pt x="274" y="210"/>
                  </a:cubicBezTo>
                  <a:cubicBezTo>
                    <a:pt x="286" y="218"/>
                    <a:pt x="297" y="227"/>
                    <a:pt x="309" y="235"/>
                  </a:cubicBezTo>
                  <a:cubicBezTo>
                    <a:pt x="316" y="240"/>
                    <a:pt x="324" y="245"/>
                    <a:pt x="332" y="249"/>
                  </a:cubicBezTo>
                  <a:cubicBezTo>
                    <a:pt x="346" y="257"/>
                    <a:pt x="353" y="270"/>
                    <a:pt x="355" y="285"/>
                  </a:cubicBezTo>
                  <a:cubicBezTo>
                    <a:pt x="359" y="312"/>
                    <a:pt x="361" y="340"/>
                    <a:pt x="364" y="368"/>
                  </a:cubicBezTo>
                  <a:cubicBezTo>
                    <a:pt x="364" y="372"/>
                    <a:pt x="366" y="375"/>
                    <a:pt x="366" y="379"/>
                  </a:cubicBezTo>
                  <a:cubicBezTo>
                    <a:pt x="366" y="382"/>
                    <a:pt x="365" y="387"/>
                    <a:pt x="363" y="388"/>
                  </a:cubicBezTo>
                  <a:cubicBezTo>
                    <a:pt x="357" y="391"/>
                    <a:pt x="356" y="395"/>
                    <a:pt x="355" y="401"/>
                  </a:cubicBezTo>
                  <a:cubicBezTo>
                    <a:pt x="353" y="445"/>
                    <a:pt x="351" y="489"/>
                    <a:pt x="348" y="533"/>
                  </a:cubicBezTo>
                  <a:cubicBezTo>
                    <a:pt x="346" y="551"/>
                    <a:pt x="341" y="568"/>
                    <a:pt x="337" y="586"/>
                  </a:cubicBezTo>
                  <a:cubicBezTo>
                    <a:pt x="335" y="597"/>
                    <a:pt x="332" y="608"/>
                    <a:pt x="330" y="620"/>
                  </a:cubicBezTo>
                  <a:cubicBezTo>
                    <a:pt x="327" y="641"/>
                    <a:pt x="323" y="662"/>
                    <a:pt x="321" y="684"/>
                  </a:cubicBezTo>
                  <a:cubicBezTo>
                    <a:pt x="320" y="692"/>
                    <a:pt x="324" y="701"/>
                    <a:pt x="325" y="709"/>
                  </a:cubicBezTo>
                  <a:cubicBezTo>
                    <a:pt x="325" y="713"/>
                    <a:pt x="327" y="718"/>
                    <a:pt x="326" y="722"/>
                  </a:cubicBezTo>
                  <a:cubicBezTo>
                    <a:pt x="323" y="757"/>
                    <a:pt x="318" y="792"/>
                    <a:pt x="316" y="827"/>
                  </a:cubicBezTo>
                  <a:cubicBezTo>
                    <a:pt x="314" y="854"/>
                    <a:pt x="311" y="880"/>
                    <a:pt x="303" y="906"/>
                  </a:cubicBezTo>
                  <a:cubicBezTo>
                    <a:pt x="301" y="914"/>
                    <a:pt x="301" y="922"/>
                    <a:pt x="302" y="930"/>
                  </a:cubicBezTo>
                  <a:cubicBezTo>
                    <a:pt x="303" y="955"/>
                    <a:pt x="299" y="978"/>
                    <a:pt x="290" y="1001"/>
                  </a:cubicBezTo>
                  <a:cubicBezTo>
                    <a:pt x="289" y="1005"/>
                    <a:pt x="288" y="1009"/>
                    <a:pt x="288" y="1012"/>
                  </a:cubicBezTo>
                  <a:cubicBezTo>
                    <a:pt x="286" y="1044"/>
                    <a:pt x="282" y="1075"/>
                    <a:pt x="282" y="1106"/>
                  </a:cubicBezTo>
                  <a:cubicBezTo>
                    <a:pt x="281" y="1144"/>
                    <a:pt x="281" y="1181"/>
                    <a:pt x="281" y="1219"/>
                  </a:cubicBezTo>
                  <a:cubicBezTo>
                    <a:pt x="281" y="1221"/>
                    <a:pt x="282" y="1224"/>
                    <a:pt x="281" y="1226"/>
                  </a:cubicBezTo>
                  <a:cubicBezTo>
                    <a:pt x="275" y="1239"/>
                    <a:pt x="283" y="1247"/>
                    <a:pt x="292" y="1252"/>
                  </a:cubicBezTo>
                  <a:cubicBezTo>
                    <a:pt x="305" y="1259"/>
                    <a:pt x="319" y="1266"/>
                    <a:pt x="333" y="1270"/>
                  </a:cubicBezTo>
                  <a:cubicBezTo>
                    <a:pt x="345" y="1274"/>
                    <a:pt x="358" y="1276"/>
                    <a:pt x="370" y="1277"/>
                  </a:cubicBezTo>
                  <a:cubicBezTo>
                    <a:pt x="381" y="1278"/>
                    <a:pt x="388" y="1284"/>
                    <a:pt x="394" y="1291"/>
                  </a:cubicBezTo>
                  <a:cubicBezTo>
                    <a:pt x="400" y="1299"/>
                    <a:pt x="399" y="1306"/>
                    <a:pt x="390" y="1309"/>
                  </a:cubicBezTo>
                  <a:cubicBezTo>
                    <a:pt x="380" y="1312"/>
                    <a:pt x="370" y="1315"/>
                    <a:pt x="359" y="1315"/>
                  </a:cubicBezTo>
                  <a:cubicBezTo>
                    <a:pt x="320" y="1315"/>
                    <a:pt x="281" y="1314"/>
                    <a:pt x="242" y="1314"/>
                  </a:cubicBezTo>
                  <a:cubicBezTo>
                    <a:pt x="238" y="1314"/>
                    <a:pt x="235" y="1314"/>
                    <a:pt x="230" y="1315"/>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33" name="Freeform 19">
              <a:extLst>
                <a:ext uri="{FF2B5EF4-FFF2-40B4-BE49-F238E27FC236}">
                  <a16:creationId xmlns:a16="http://schemas.microsoft.com/office/drawing/2014/main" id="{4B4B3999-CC0E-4315-B702-AEE759887EA7}"/>
                </a:ext>
              </a:extLst>
            </p:cNvPr>
            <p:cNvSpPr>
              <a:spLocks/>
            </p:cNvSpPr>
            <p:nvPr/>
          </p:nvSpPr>
          <p:spPr bwMode="auto">
            <a:xfrm>
              <a:off x="3410660" y="5880100"/>
              <a:ext cx="168275" cy="96838"/>
            </a:xfrm>
            <a:custGeom>
              <a:avLst/>
              <a:gdLst>
                <a:gd name="T0" fmla="*/ 7 w 354"/>
                <a:gd name="T1" fmla="*/ 36 h 202"/>
                <a:gd name="T2" fmla="*/ 7 w 354"/>
                <a:gd name="T3" fmla="*/ 36 h 202"/>
                <a:gd name="T4" fmla="*/ 10 w 354"/>
                <a:gd name="T5" fmla="*/ 28 h 202"/>
                <a:gd name="T6" fmla="*/ 23 w 354"/>
                <a:gd name="T7" fmla="*/ 10 h 202"/>
                <a:gd name="T8" fmla="*/ 37 w 354"/>
                <a:gd name="T9" fmla="*/ 5 h 202"/>
                <a:gd name="T10" fmla="*/ 116 w 354"/>
                <a:gd name="T11" fmla="*/ 35 h 202"/>
                <a:gd name="T12" fmla="*/ 203 w 354"/>
                <a:gd name="T13" fmla="*/ 94 h 202"/>
                <a:gd name="T14" fmla="*/ 232 w 354"/>
                <a:gd name="T15" fmla="*/ 112 h 202"/>
                <a:gd name="T16" fmla="*/ 300 w 354"/>
                <a:gd name="T17" fmla="*/ 110 h 202"/>
                <a:gd name="T18" fmla="*/ 342 w 354"/>
                <a:gd name="T19" fmla="*/ 144 h 202"/>
                <a:gd name="T20" fmla="*/ 352 w 354"/>
                <a:gd name="T21" fmla="*/ 184 h 202"/>
                <a:gd name="T22" fmla="*/ 351 w 354"/>
                <a:gd name="T23" fmla="*/ 185 h 202"/>
                <a:gd name="T24" fmla="*/ 348 w 354"/>
                <a:gd name="T25" fmla="*/ 186 h 202"/>
                <a:gd name="T26" fmla="*/ 334 w 354"/>
                <a:gd name="T27" fmla="*/ 174 h 202"/>
                <a:gd name="T28" fmla="*/ 318 w 354"/>
                <a:gd name="T29" fmla="*/ 200 h 202"/>
                <a:gd name="T30" fmla="*/ 316 w 354"/>
                <a:gd name="T31" fmla="*/ 197 h 202"/>
                <a:gd name="T32" fmla="*/ 317 w 354"/>
                <a:gd name="T33" fmla="*/ 189 h 202"/>
                <a:gd name="T34" fmla="*/ 293 w 354"/>
                <a:gd name="T35" fmla="*/ 202 h 202"/>
                <a:gd name="T36" fmla="*/ 289 w 354"/>
                <a:gd name="T37" fmla="*/ 200 h 202"/>
                <a:gd name="T38" fmla="*/ 291 w 354"/>
                <a:gd name="T39" fmla="*/ 193 h 202"/>
                <a:gd name="T40" fmla="*/ 278 w 354"/>
                <a:gd name="T41" fmla="*/ 196 h 202"/>
                <a:gd name="T42" fmla="*/ 275 w 354"/>
                <a:gd name="T43" fmla="*/ 193 h 202"/>
                <a:gd name="T44" fmla="*/ 276 w 354"/>
                <a:gd name="T45" fmla="*/ 187 h 202"/>
                <a:gd name="T46" fmla="*/ 288 w 354"/>
                <a:gd name="T47" fmla="*/ 181 h 202"/>
                <a:gd name="T48" fmla="*/ 289 w 354"/>
                <a:gd name="T49" fmla="*/ 179 h 202"/>
                <a:gd name="T50" fmla="*/ 189 w 354"/>
                <a:gd name="T51" fmla="*/ 149 h 202"/>
                <a:gd name="T52" fmla="*/ 111 w 354"/>
                <a:gd name="T53" fmla="*/ 120 h 202"/>
                <a:gd name="T54" fmla="*/ 33 w 354"/>
                <a:gd name="T55" fmla="*/ 79 h 202"/>
                <a:gd name="T56" fmla="*/ 4 w 354"/>
                <a:gd name="T57" fmla="*/ 61 h 202"/>
                <a:gd name="T58" fmla="*/ 7 w 354"/>
                <a:gd name="T59" fmla="*/ 3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4" h="202">
                  <a:moveTo>
                    <a:pt x="7" y="36"/>
                  </a:moveTo>
                  <a:lnTo>
                    <a:pt x="7" y="36"/>
                  </a:lnTo>
                  <a:cubicBezTo>
                    <a:pt x="8" y="33"/>
                    <a:pt x="9" y="30"/>
                    <a:pt x="10" y="28"/>
                  </a:cubicBezTo>
                  <a:cubicBezTo>
                    <a:pt x="13" y="21"/>
                    <a:pt x="17" y="14"/>
                    <a:pt x="23" y="10"/>
                  </a:cubicBezTo>
                  <a:cubicBezTo>
                    <a:pt x="27" y="7"/>
                    <a:pt x="32" y="5"/>
                    <a:pt x="37" y="5"/>
                  </a:cubicBezTo>
                  <a:cubicBezTo>
                    <a:pt x="69" y="0"/>
                    <a:pt x="94" y="14"/>
                    <a:pt x="116" y="35"/>
                  </a:cubicBezTo>
                  <a:cubicBezTo>
                    <a:pt x="143" y="59"/>
                    <a:pt x="172" y="73"/>
                    <a:pt x="203" y="94"/>
                  </a:cubicBezTo>
                  <a:cubicBezTo>
                    <a:pt x="211" y="100"/>
                    <a:pt x="221" y="107"/>
                    <a:pt x="232" y="112"/>
                  </a:cubicBezTo>
                  <a:cubicBezTo>
                    <a:pt x="254" y="123"/>
                    <a:pt x="280" y="108"/>
                    <a:pt x="300" y="110"/>
                  </a:cubicBezTo>
                  <a:cubicBezTo>
                    <a:pt x="313" y="111"/>
                    <a:pt x="331" y="137"/>
                    <a:pt x="342" y="144"/>
                  </a:cubicBezTo>
                  <a:cubicBezTo>
                    <a:pt x="338" y="162"/>
                    <a:pt x="354" y="167"/>
                    <a:pt x="352" y="184"/>
                  </a:cubicBezTo>
                  <a:cubicBezTo>
                    <a:pt x="352" y="184"/>
                    <a:pt x="351" y="184"/>
                    <a:pt x="351" y="185"/>
                  </a:cubicBezTo>
                  <a:cubicBezTo>
                    <a:pt x="350" y="185"/>
                    <a:pt x="349" y="185"/>
                    <a:pt x="348" y="186"/>
                  </a:cubicBezTo>
                  <a:cubicBezTo>
                    <a:pt x="341" y="184"/>
                    <a:pt x="339" y="178"/>
                    <a:pt x="334" y="174"/>
                  </a:cubicBezTo>
                  <a:cubicBezTo>
                    <a:pt x="332" y="183"/>
                    <a:pt x="325" y="198"/>
                    <a:pt x="318" y="200"/>
                  </a:cubicBezTo>
                  <a:cubicBezTo>
                    <a:pt x="317" y="199"/>
                    <a:pt x="316" y="199"/>
                    <a:pt x="316" y="197"/>
                  </a:cubicBezTo>
                  <a:cubicBezTo>
                    <a:pt x="315" y="195"/>
                    <a:pt x="316" y="192"/>
                    <a:pt x="317" y="189"/>
                  </a:cubicBezTo>
                  <a:cubicBezTo>
                    <a:pt x="310" y="192"/>
                    <a:pt x="301" y="198"/>
                    <a:pt x="293" y="202"/>
                  </a:cubicBezTo>
                  <a:cubicBezTo>
                    <a:pt x="291" y="202"/>
                    <a:pt x="290" y="201"/>
                    <a:pt x="289" y="200"/>
                  </a:cubicBezTo>
                  <a:cubicBezTo>
                    <a:pt x="289" y="196"/>
                    <a:pt x="289" y="196"/>
                    <a:pt x="291" y="193"/>
                  </a:cubicBezTo>
                  <a:cubicBezTo>
                    <a:pt x="287" y="194"/>
                    <a:pt x="282" y="195"/>
                    <a:pt x="278" y="196"/>
                  </a:cubicBezTo>
                  <a:cubicBezTo>
                    <a:pt x="277" y="195"/>
                    <a:pt x="276" y="194"/>
                    <a:pt x="275" y="193"/>
                  </a:cubicBezTo>
                  <a:cubicBezTo>
                    <a:pt x="275" y="191"/>
                    <a:pt x="276" y="189"/>
                    <a:pt x="276" y="187"/>
                  </a:cubicBezTo>
                  <a:cubicBezTo>
                    <a:pt x="280" y="185"/>
                    <a:pt x="285" y="185"/>
                    <a:pt x="288" y="181"/>
                  </a:cubicBezTo>
                  <a:cubicBezTo>
                    <a:pt x="289" y="180"/>
                    <a:pt x="289" y="180"/>
                    <a:pt x="289" y="179"/>
                  </a:cubicBezTo>
                  <a:cubicBezTo>
                    <a:pt x="248" y="187"/>
                    <a:pt x="222" y="162"/>
                    <a:pt x="189" y="149"/>
                  </a:cubicBezTo>
                  <a:cubicBezTo>
                    <a:pt x="162" y="138"/>
                    <a:pt x="137" y="131"/>
                    <a:pt x="111" y="120"/>
                  </a:cubicBezTo>
                  <a:cubicBezTo>
                    <a:pt x="85" y="108"/>
                    <a:pt x="58" y="94"/>
                    <a:pt x="33" y="79"/>
                  </a:cubicBezTo>
                  <a:cubicBezTo>
                    <a:pt x="26" y="75"/>
                    <a:pt x="8" y="68"/>
                    <a:pt x="4" y="61"/>
                  </a:cubicBezTo>
                  <a:cubicBezTo>
                    <a:pt x="0" y="54"/>
                    <a:pt x="3" y="44"/>
                    <a:pt x="7" y="36"/>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34" name="Freeform 20">
              <a:extLst>
                <a:ext uri="{FF2B5EF4-FFF2-40B4-BE49-F238E27FC236}">
                  <a16:creationId xmlns:a16="http://schemas.microsoft.com/office/drawing/2014/main" id="{26A113C3-17A4-457E-81B2-CD7525427201}"/>
                </a:ext>
              </a:extLst>
            </p:cNvPr>
            <p:cNvSpPr>
              <a:spLocks noEditPoints="1"/>
            </p:cNvSpPr>
            <p:nvPr/>
          </p:nvSpPr>
          <p:spPr bwMode="auto">
            <a:xfrm>
              <a:off x="3531310" y="5926138"/>
              <a:ext cx="93663" cy="50800"/>
            </a:xfrm>
            <a:custGeom>
              <a:avLst/>
              <a:gdLst>
                <a:gd name="T0" fmla="*/ 83 w 197"/>
                <a:gd name="T1" fmla="*/ 57 h 106"/>
                <a:gd name="T2" fmla="*/ 83 w 197"/>
                <a:gd name="T3" fmla="*/ 57 h 106"/>
                <a:gd name="T4" fmla="*/ 88 w 197"/>
                <a:gd name="T5" fmla="*/ 53 h 106"/>
                <a:gd name="T6" fmla="*/ 93 w 197"/>
                <a:gd name="T7" fmla="*/ 56 h 106"/>
                <a:gd name="T8" fmla="*/ 93 w 197"/>
                <a:gd name="T9" fmla="*/ 58 h 106"/>
                <a:gd name="T10" fmla="*/ 96 w 197"/>
                <a:gd name="T11" fmla="*/ 70 h 106"/>
                <a:gd name="T12" fmla="*/ 99 w 197"/>
                <a:gd name="T13" fmla="*/ 72 h 106"/>
                <a:gd name="T14" fmla="*/ 98 w 197"/>
                <a:gd name="T15" fmla="*/ 65 h 106"/>
                <a:gd name="T16" fmla="*/ 102 w 197"/>
                <a:gd name="T17" fmla="*/ 60 h 106"/>
                <a:gd name="T18" fmla="*/ 108 w 197"/>
                <a:gd name="T19" fmla="*/ 64 h 106"/>
                <a:gd name="T20" fmla="*/ 115 w 197"/>
                <a:gd name="T21" fmla="*/ 76 h 106"/>
                <a:gd name="T22" fmla="*/ 104 w 197"/>
                <a:gd name="T23" fmla="*/ 80 h 106"/>
                <a:gd name="T24" fmla="*/ 93 w 197"/>
                <a:gd name="T25" fmla="*/ 75 h 106"/>
                <a:gd name="T26" fmla="*/ 80 w 197"/>
                <a:gd name="T27" fmla="*/ 63 h 106"/>
                <a:gd name="T28" fmla="*/ 83 w 197"/>
                <a:gd name="T29" fmla="*/ 57 h 106"/>
                <a:gd name="T30" fmla="*/ 3 w 197"/>
                <a:gd name="T31" fmla="*/ 81 h 106"/>
                <a:gd name="T32" fmla="*/ 3 w 197"/>
                <a:gd name="T33" fmla="*/ 81 h 106"/>
                <a:gd name="T34" fmla="*/ 25 w 197"/>
                <a:gd name="T35" fmla="*/ 102 h 106"/>
                <a:gd name="T36" fmla="*/ 34 w 197"/>
                <a:gd name="T37" fmla="*/ 104 h 106"/>
                <a:gd name="T38" fmla="*/ 35 w 197"/>
                <a:gd name="T39" fmla="*/ 104 h 106"/>
                <a:gd name="T40" fmla="*/ 49 w 197"/>
                <a:gd name="T41" fmla="*/ 89 h 106"/>
                <a:gd name="T42" fmla="*/ 75 w 197"/>
                <a:gd name="T43" fmla="*/ 66 h 106"/>
                <a:gd name="T44" fmla="*/ 88 w 197"/>
                <a:gd name="T45" fmla="*/ 75 h 106"/>
                <a:gd name="T46" fmla="*/ 104 w 197"/>
                <a:gd name="T47" fmla="*/ 82 h 106"/>
                <a:gd name="T48" fmla="*/ 114 w 197"/>
                <a:gd name="T49" fmla="*/ 78 h 106"/>
                <a:gd name="T50" fmla="*/ 121 w 197"/>
                <a:gd name="T51" fmla="*/ 74 h 106"/>
                <a:gd name="T52" fmla="*/ 130 w 197"/>
                <a:gd name="T53" fmla="*/ 76 h 106"/>
                <a:gd name="T54" fmla="*/ 170 w 197"/>
                <a:gd name="T55" fmla="*/ 103 h 106"/>
                <a:gd name="T56" fmla="*/ 174 w 197"/>
                <a:gd name="T57" fmla="*/ 98 h 106"/>
                <a:gd name="T58" fmla="*/ 181 w 197"/>
                <a:gd name="T59" fmla="*/ 103 h 106"/>
                <a:gd name="T60" fmla="*/ 188 w 197"/>
                <a:gd name="T61" fmla="*/ 93 h 106"/>
                <a:gd name="T62" fmla="*/ 191 w 197"/>
                <a:gd name="T63" fmla="*/ 94 h 106"/>
                <a:gd name="T64" fmla="*/ 197 w 197"/>
                <a:gd name="T65" fmla="*/ 85 h 106"/>
                <a:gd name="T66" fmla="*/ 194 w 197"/>
                <a:gd name="T67" fmla="*/ 83 h 106"/>
                <a:gd name="T68" fmla="*/ 197 w 197"/>
                <a:gd name="T69" fmla="*/ 79 h 106"/>
                <a:gd name="T70" fmla="*/ 188 w 197"/>
                <a:gd name="T71" fmla="*/ 74 h 106"/>
                <a:gd name="T72" fmla="*/ 185 w 197"/>
                <a:gd name="T73" fmla="*/ 74 h 106"/>
                <a:gd name="T74" fmla="*/ 181 w 197"/>
                <a:gd name="T75" fmla="*/ 72 h 106"/>
                <a:gd name="T76" fmla="*/ 179 w 197"/>
                <a:gd name="T77" fmla="*/ 73 h 106"/>
                <a:gd name="T78" fmla="*/ 124 w 197"/>
                <a:gd name="T79" fmla="*/ 36 h 106"/>
                <a:gd name="T80" fmla="*/ 124 w 197"/>
                <a:gd name="T81" fmla="*/ 35 h 106"/>
                <a:gd name="T82" fmla="*/ 84 w 197"/>
                <a:gd name="T83" fmla="*/ 9 h 106"/>
                <a:gd name="T84" fmla="*/ 84 w 197"/>
                <a:gd name="T85" fmla="*/ 3 h 106"/>
                <a:gd name="T86" fmla="*/ 76 w 197"/>
                <a:gd name="T87" fmla="*/ 6 h 106"/>
                <a:gd name="T88" fmla="*/ 66 w 197"/>
                <a:gd name="T89" fmla="*/ 1 h 106"/>
                <a:gd name="T90" fmla="*/ 62 w 197"/>
                <a:gd name="T91" fmla="*/ 2 h 106"/>
                <a:gd name="T92" fmla="*/ 59 w 197"/>
                <a:gd name="T93" fmla="*/ 7 h 106"/>
                <a:gd name="T94" fmla="*/ 49 w 197"/>
                <a:gd name="T95" fmla="*/ 13 h 106"/>
                <a:gd name="T96" fmla="*/ 42 w 197"/>
                <a:gd name="T97" fmla="*/ 13 h 106"/>
                <a:gd name="T98" fmla="*/ 38 w 197"/>
                <a:gd name="T99" fmla="*/ 14 h 106"/>
                <a:gd name="T100" fmla="*/ 39 w 197"/>
                <a:gd name="T101" fmla="*/ 18 h 106"/>
                <a:gd name="T102" fmla="*/ 44 w 197"/>
                <a:gd name="T103" fmla="*/ 24 h 106"/>
                <a:gd name="T104" fmla="*/ 43 w 197"/>
                <a:gd name="T105" fmla="*/ 35 h 106"/>
                <a:gd name="T106" fmla="*/ 37 w 197"/>
                <a:gd name="T107" fmla="*/ 41 h 106"/>
                <a:gd name="T108" fmla="*/ 3 w 197"/>
                <a:gd name="T109" fmla="*/ 67 h 106"/>
                <a:gd name="T110" fmla="*/ 3 w 197"/>
                <a:gd name="T111" fmla="*/ 8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 h="106">
                  <a:moveTo>
                    <a:pt x="83" y="57"/>
                  </a:moveTo>
                  <a:lnTo>
                    <a:pt x="83" y="57"/>
                  </a:lnTo>
                  <a:cubicBezTo>
                    <a:pt x="84" y="55"/>
                    <a:pt x="87" y="53"/>
                    <a:pt x="88" y="53"/>
                  </a:cubicBezTo>
                  <a:cubicBezTo>
                    <a:pt x="89" y="53"/>
                    <a:pt x="91" y="54"/>
                    <a:pt x="93" y="56"/>
                  </a:cubicBezTo>
                  <a:cubicBezTo>
                    <a:pt x="94" y="56"/>
                    <a:pt x="94" y="57"/>
                    <a:pt x="93" y="58"/>
                  </a:cubicBezTo>
                  <a:cubicBezTo>
                    <a:pt x="93" y="59"/>
                    <a:pt x="94" y="66"/>
                    <a:pt x="96" y="70"/>
                  </a:cubicBezTo>
                  <a:cubicBezTo>
                    <a:pt x="98" y="74"/>
                    <a:pt x="99" y="73"/>
                    <a:pt x="99" y="72"/>
                  </a:cubicBezTo>
                  <a:cubicBezTo>
                    <a:pt x="100" y="72"/>
                    <a:pt x="99" y="71"/>
                    <a:pt x="98" y="65"/>
                  </a:cubicBezTo>
                  <a:cubicBezTo>
                    <a:pt x="98" y="62"/>
                    <a:pt x="100" y="61"/>
                    <a:pt x="102" y="60"/>
                  </a:cubicBezTo>
                  <a:cubicBezTo>
                    <a:pt x="105" y="62"/>
                    <a:pt x="107" y="63"/>
                    <a:pt x="108" y="64"/>
                  </a:cubicBezTo>
                  <a:cubicBezTo>
                    <a:pt x="113" y="67"/>
                    <a:pt x="118" y="72"/>
                    <a:pt x="115" y="76"/>
                  </a:cubicBezTo>
                  <a:cubicBezTo>
                    <a:pt x="115" y="76"/>
                    <a:pt x="108" y="81"/>
                    <a:pt x="104" y="80"/>
                  </a:cubicBezTo>
                  <a:cubicBezTo>
                    <a:pt x="100" y="79"/>
                    <a:pt x="95" y="77"/>
                    <a:pt x="93" y="75"/>
                  </a:cubicBezTo>
                  <a:cubicBezTo>
                    <a:pt x="91" y="74"/>
                    <a:pt x="81" y="69"/>
                    <a:pt x="80" y="63"/>
                  </a:cubicBezTo>
                  <a:cubicBezTo>
                    <a:pt x="80" y="61"/>
                    <a:pt x="82" y="58"/>
                    <a:pt x="83" y="57"/>
                  </a:cubicBezTo>
                  <a:close/>
                  <a:moveTo>
                    <a:pt x="3" y="81"/>
                  </a:moveTo>
                  <a:lnTo>
                    <a:pt x="3" y="81"/>
                  </a:lnTo>
                  <a:cubicBezTo>
                    <a:pt x="5" y="87"/>
                    <a:pt x="18" y="97"/>
                    <a:pt x="25" y="102"/>
                  </a:cubicBezTo>
                  <a:cubicBezTo>
                    <a:pt x="32" y="106"/>
                    <a:pt x="34" y="104"/>
                    <a:pt x="34" y="104"/>
                  </a:cubicBezTo>
                  <a:lnTo>
                    <a:pt x="35" y="104"/>
                  </a:lnTo>
                  <a:cubicBezTo>
                    <a:pt x="35" y="104"/>
                    <a:pt x="44" y="94"/>
                    <a:pt x="49" y="89"/>
                  </a:cubicBezTo>
                  <a:cubicBezTo>
                    <a:pt x="54" y="83"/>
                    <a:pt x="75" y="66"/>
                    <a:pt x="75" y="66"/>
                  </a:cubicBezTo>
                  <a:cubicBezTo>
                    <a:pt x="75" y="66"/>
                    <a:pt x="83" y="71"/>
                    <a:pt x="88" y="75"/>
                  </a:cubicBezTo>
                  <a:cubicBezTo>
                    <a:pt x="94" y="78"/>
                    <a:pt x="100" y="80"/>
                    <a:pt x="104" y="82"/>
                  </a:cubicBezTo>
                  <a:cubicBezTo>
                    <a:pt x="107" y="84"/>
                    <a:pt x="113" y="80"/>
                    <a:pt x="114" y="78"/>
                  </a:cubicBezTo>
                  <a:cubicBezTo>
                    <a:pt x="116" y="77"/>
                    <a:pt x="121" y="74"/>
                    <a:pt x="121" y="74"/>
                  </a:cubicBezTo>
                  <a:lnTo>
                    <a:pt x="130" y="76"/>
                  </a:lnTo>
                  <a:lnTo>
                    <a:pt x="170" y="103"/>
                  </a:lnTo>
                  <a:lnTo>
                    <a:pt x="174" y="98"/>
                  </a:lnTo>
                  <a:lnTo>
                    <a:pt x="181" y="103"/>
                  </a:lnTo>
                  <a:lnTo>
                    <a:pt x="188" y="93"/>
                  </a:lnTo>
                  <a:lnTo>
                    <a:pt x="191" y="94"/>
                  </a:lnTo>
                  <a:lnTo>
                    <a:pt x="197" y="85"/>
                  </a:lnTo>
                  <a:lnTo>
                    <a:pt x="194" y="83"/>
                  </a:lnTo>
                  <a:lnTo>
                    <a:pt x="197" y="79"/>
                  </a:lnTo>
                  <a:lnTo>
                    <a:pt x="188" y="74"/>
                  </a:lnTo>
                  <a:lnTo>
                    <a:pt x="185" y="74"/>
                  </a:lnTo>
                  <a:lnTo>
                    <a:pt x="181" y="72"/>
                  </a:lnTo>
                  <a:lnTo>
                    <a:pt x="179" y="73"/>
                  </a:lnTo>
                  <a:lnTo>
                    <a:pt x="124" y="36"/>
                  </a:lnTo>
                  <a:lnTo>
                    <a:pt x="124" y="35"/>
                  </a:lnTo>
                  <a:lnTo>
                    <a:pt x="84" y="9"/>
                  </a:lnTo>
                  <a:lnTo>
                    <a:pt x="84" y="3"/>
                  </a:lnTo>
                  <a:cubicBezTo>
                    <a:pt x="84" y="3"/>
                    <a:pt x="78" y="6"/>
                    <a:pt x="76" y="6"/>
                  </a:cubicBezTo>
                  <a:cubicBezTo>
                    <a:pt x="75" y="7"/>
                    <a:pt x="69" y="3"/>
                    <a:pt x="66" y="1"/>
                  </a:cubicBezTo>
                  <a:cubicBezTo>
                    <a:pt x="64" y="0"/>
                    <a:pt x="62" y="2"/>
                    <a:pt x="62" y="2"/>
                  </a:cubicBezTo>
                  <a:cubicBezTo>
                    <a:pt x="62" y="2"/>
                    <a:pt x="60" y="5"/>
                    <a:pt x="59" y="7"/>
                  </a:cubicBezTo>
                  <a:cubicBezTo>
                    <a:pt x="57" y="11"/>
                    <a:pt x="51" y="12"/>
                    <a:pt x="49" y="13"/>
                  </a:cubicBezTo>
                  <a:cubicBezTo>
                    <a:pt x="47" y="14"/>
                    <a:pt x="43" y="14"/>
                    <a:pt x="42" y="13"/>
                  </a:cubicBezTo>
                  <a:cubicBezTo>
                    <a:pt x="41" y="13"/>
                    <a:pt x="39" y="13"/>
                    <a:pt x="38" y="14"/>
                  </a:cubicBezTo>
                  <a:cubicBezTo>
                    <a:pt x="38" y="15"/>
                    <a:pt x="37" y="17"/>
                    <a:pt x="39" y="18"/>
                  </a:cubicBezTo>
                  <a:cubicBezTo>
                    <a:pt x="41" y="19"/>
                    <a:pt x="43" y="22"/>
                    <a:pt x="44" y="24"/>
                  </a:cubicBezTo>
                  <a:cubicBezTo>
                    <a:pt x="45" y="26"/>
                    <a:pt x="45" y="33"/>
                    <a:pt x="43" y="35"/>
                  </a:cubicBezTo>
                  <a:cubicBezTo>
                    <a:pt x="42" y="37"/>
                    <a:pt x="37" y="41"/>
                    <a:pt x="37" y="41"/>
                  </a:cubicBezTo>
                  <a:cubicBezTo>
                    <a:pt x="37" y="41"/>
                    <a:pt x="6" y="64"/>
                    <a:pt x="3" y="67"/>
                  </a:cubicBezTo>
                  <a:cubicBezTo>
                    <a:pt x="0" y="70"/>
                    <a:pt x="0" y="75"/>
                    <a:pt x="3" y="81"/>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15" name="TextBox 14">
              <a:extLst>
                <a:ext uri="{FF2B5EF4-FFF2-40B4-BE49-F238E27FC236}">
                  <a16:creationId xmlns:a16="http://schemas.microsoft.com/office/drawing/2014/main" id="{E5F56A4B-28CC-B52B-015F-ADA9F223218A}"/>
                </a:ext>
              </a:extLst>
            </p:cNvPr>
            <p:cNvSpPr txBox="1"/>
            <p:nvPr/>
          </p:nvSpPr>
          <p:spPr>
            <a:xfrm>
              <a:off x="3333780" y="5002978"/>
              <a:ext cx="1197205" cy="461665"/>
            </a:xfrm>
            <a:prstGeom prst="rect">
              <a:avLst/>
            </a:prstGeom>
            <a:noFill/>
          </p:spPr>
          <p:txBody>
            <a:bodyPr wrap="square">
              <a:spAutoFit/>
            </a:bodyPr>
            <a:lstStyle/>
            <a:p>
              <a:pPr defTabSz="685800" eaLnBrk="1" fontAlgn="auto" hangingPunct="1">
                <a:spcBef>
                  <a:spcPts val="0"/>
                </a:spcBef>
                <a:spcAft>
                  <a:spcPts val="0"/>
                </a:spcAft>
              </a:pPr>
              <a:r>
                <a:rPr lang="en-GB" sz="825" b="1" dirty="0" err="1">
                  <a:solidFill>
                    <a:srgbClr val="003663"/>
                  </a:solidFill>
                  <a:latin typeface="Arial" panose="020B0604020202020204" pitchFamily="34" charset="0"/>
                  <a:cs typeface="Arial" panose="020B0604020202020204" pitchFamily="34" charset="0"/>
                </a:rPr>
                <a:t>Kriminella</a:t>
              </a:r>
              <a:endParaRPr lang="en-GB" sz="825" b="1" dirty="0">
                <a:solidFill>
                  <a:srgbClr val="003663"/>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pPr>
              <a:r>
                <a:rPr lang="en-GB" sz="825" b="1" dirty="0" err="1">
                  <a:solidFill>
                    <a:srgbClr val="003663"/>
                  </a:solidFill>
                  <a:latin typeface="Arial" panose="020B0604020202020204" pitchFamily="34" charset="0"/>
                  <a:cs typeface="Arial" panose="020B0604020202020204" pitchFamily="34" charset="0"/>
                </a:rPr>
                <a:t>grupperingar</a:t>
              </a:r>
              <a:endParaRPr lang="en-GB" sz="825" dirty="0">
                <a:solidFill>
                  <a:srgbClr val="003663"/>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3A5BBF8A-73B8-C241-03BC-C90265EE60B1}"/>
              </a:ext>
            </a:extLst>
          </p:cNvPr>
          <p:cNvSpPr txBox="1"/>
          <p:nvPr/>
        </p:nvSpPr>
        <p:spPr>
          <a:xfrm>
            <a:off x="2038423" y="809287"/>
            <a:ext cx="1626123" cy="507831"/>
          </a:xfrm>
          <a:prstGeom prst="rect">
            <a:avLst/>
          </a:prstGeom>
          <a:noFill/>
        </p:spPr>
        <p:txBody>
          <a:bodyPr wrap="square">
            <a:spAutoFit/>
          </a:bodyPr>
          <a:lstStyle/>
          <a:p>
            <a:pPr algn="ctr" defTabSz="685800" eaLnBrk="1" fontAlgn="auto" hangingPunct="1">
              <a:spcBef>
                <a:spcPts val="0"/>
              </a:spcBef>
              <a:spcAft>
                <a:spcPts val="0"/>
              </a:spcAft>
            </a:pPr>
            <a:r>
              <a:rPr lang="en-SE" sz="1350" b="1" dirty="0">
                <a:solidFill>
                  <a:srgbClr val="003663"/>
                </a:solidFill>
                <a:latin typeface="Arial" panose="020B0604020202020204" pitchFamily="34" charset="0"/>
                <a:cs typeface="Arial" panose="020B0604020202020204" pitchFamily="34" charset="0"/>
              </a:rPr>
              <a:t>Kriminell verksamhet</a:t>
            </a:r>
          </a:p>
        </p:txBody>
      </p:sp>
      <p:sp>
        <p:nvSpPr>
          <p:cNvPr id="20" name="TextBox 19">
            <a:extLst>
              <a:ext uri="{FF2B5EF4-FFF2-40B4-BE49-F238E27FC236}">
                <a16:creationId xmlns:a16="http://schemas.microsoft.com/office/drawing/2014/main" id="{FEC6B919-E400-EC2E-6B6F-9AB87049781E}"/>
              </a:ext>
            </a:extLst>
          </p:cNvPr>
          <p:cNvSpPr txBox="1"/>
          <p:nvPr/>
        </p:nvSpPr>
        <p:spPr>
          <a:xfrm>
            <a:off x="6751872" y="2415166"/>
            <a:ext cx="2249471" cy="1234953"/>
          </a:xfrm>
          <a:prstGeom prst="rect">
            <a:avLst/>
          </a:prstGeom>
          <a:noFill/>
        </p:spPr>
        <p:txBody>
          <a:bodyPr wrap="square">
            <a:spAutoFit/>
          </a:bodyPr>
          <a:lstStyle/>
          <a:p>
            <a:pPr defTabSz="685800" eaLnBrk="1" fontAlgn="auto" hangingPunct="1">
              <a:spcBef>
                <a:spcPts val="0"/>
              </a:spcBef>
              <a:spcAft>
                <a:spcPts val="0"/>
              </a:spcAft>
            </a:pPr>
            <a:r>
              <a:rPr lang="en-GB" sz="825" b="1" dirty="0" err="1">
                <a:solidFill>
                  <a:srgbClr val="003663"/>
                </a:solidFill>
                <a:latin typeface="Arial" panose="020B0604020202020204" pitchFamily="34" charset="0"/>
                <a:cs typeface="Arial" panose="020B0604020202020204" pitchFamily="34" charset="0"/>
              </a:rPr>
              <a:t>Hantering</a:t>
            </a:r>
            <a:endParaRPr lang="en-GB" sz="825" b="1" dirty="0">
              <a:solidFill>
                <a:srgbClr val="003663"/>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pPr>
            <a:r>
              <a:rPr lang="en-GB" sz="825" dirty="0" err="1">
                <a:solidFill>
                  <a:srgbClr val="003663"/>
                </a:solidFill>
                <a:latin typeface="Arial" panose="020B0604020202020204" pitchFamily="34" charset="0"/>
                <a:cs typeface="Arial" panose="020B0604020202020204" pitchFamily="34" charset="0"/>
              </a:rPr>
              <a:t>Hantering</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sker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på</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olika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sätt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bl.a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genom</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att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användas</a:t>
            </a:r>
            <a:r>
              <a:rPr lang="en-GB" sz="825" dirty="0">
                <a:solidFill>
                  <a:srgbClr val="003663"/>
                </a:solidFill>
                <a:latin typeface="Arial" panose="020B0604020202020204" pitchFamily="34" charset="0"/>
                <a:cs typeface="Arial" panose="020B0604020202020204" pitchFamily="34" charset="0"/>
              </a:rPr>
              <a:t> till </a:t>
            </a:r>
            <a:r>
              <a:rPr lang="en-GB" sz="825" dirty="0" err="1">
                <a:solidFill>
                  <a:srgbClr val="003663"/>
                </a:solidFill>
                <a:latin typeface="Arial" panose="020B0604020202020204" pitchFamily="34" charset="0"/>
                <a:cs typeface="Arial" panose="020B0604020202020204" pitchFamily="34" charset="0"/>
              </a:rPr>
              <a:t>vardags</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och</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lyxkonsumtion</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såsom</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köp</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av</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dyra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bilar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klockor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fastigheter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eller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genom</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att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på</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olika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sätt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föras</a:t>
            </a:r>
            <a:r>
              <a:rPr lang="en-GB" sz="825" dirty="0">
                <a:solidFill>
                  <a:srgbClr val="003663"/>
                </a:solidFill>
                <a:latin typeface="Arial" panose="020B0604020202020204" pitchFamily="34" charset="0"/>
                <a:cs typeface="Arial" panose="020B0604020202020204" pitchFamily="34" charset="0"/>
              </a:rPr>
              <a:t> in </a:t>
            </a:r>
            <a:r>
              <a:rPr lang="en-GB" sz="825" dirty="0" err="1">
                <a:solidFill>
                  <a:srgbClr val="003663"/>
                </a:solidFill>
                <a:latin typeface="Arial" panose="020B0604020202020204" pitchFamily="34" charset="0"/>
                <a:cs typeface="Arial" panose="020B0604020202020204" pitchFamily="34" charset="0"/>
              </a:rPr>
              <a:t>i</a:t>
            </a:r>
            <a:r>
              <a:rPr lang="en-GB" sz="825" dirty="0">
                <a:solidFill>
                  <a:srgbClr val="003663"/>
                </a:solidFill>
                <a:latin typeface="Arial" panose="020B0604020202020204" pitchFamily="34" charset="0"/>
                <a:cs typeface="Arial" panose="020B0604020202020204" pitchFamily="34" charset="0"/>
              </a:rPr>
              <a:t> den </a:t>
            </a:r>
            <a:r>
              <a:rPr lang="en-GB" sz="825" dirty="0" err="1">
                <a:solidFill>
                  <a:srgbClr val="003663"/>
                </a:solidFill>
                <a:latin typeface="Arial" panose="020B0604020202020204" pitchFamily="34" charset="0"/>
                <a:cs typeface="Arial" panose="020B0604020202020204" pitchFamily="34" charset="0"/>
              </a:rPr>
              <a:t>legala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ekonomin</a:t>
            </a:r>
            <a:r>
              <a:rPr lang="en-GB" sz="825" dirty="0">
                <a:solidFill>
                  <a:srgbClr val="003663"/>
                </a:solidFill>
                <a:latin typeface="Arial" panose="020B0604020202020204" pitchFamily="34" charset="0"/>
                <a:cs typeface="Arial" panose="020B0604020202020204" pitchFamily="34" charset="0"/>
              </a:rPr>
              <a:t>. Det </a:t>
            </a:r>
            <a:r>
              <a:rPr lang="en-GB" sz="825" dirty="0" err="1">
                <a:solidFill>
                  <a:srgbClr val="003663"/>
                </a:solidFill>
                <a:latin typeface="Arial" panose="020B0604020202020204" pitchFamily="34" charset="0"/>
                <a:cs typeface="Arial" panose="020B0604020202020204" pitchFamily="34" charset="0"/>
              </a:rPr>
              <a:t>kan</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vara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genom</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att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köpa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upp</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investera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eller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starta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ett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företag</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exempelvis</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inom</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kontantintensiva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branscher</a:t>
            </a:r>
            <a:r>
              <a:rPr lang="en-GB" sz="825" dirty="0">
                <a:solidFill>
                  <a:srgbClr val="003663"/>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00DACCB8-1600-7828-42A1-90A06A070355}"/>
              </a:ext>
            </a:extLst>
          </p:cNvPr>
          <p:cNvSpPr txBox="1"/>
          <p:nvPr/>
        </p:nvSpPr>
        <p:spPr>
          <a:xfrm>
            <a:off x="5443980" y="977287"/>
            <a:ext cx="1569191" cy="600164"/>
          </a:xfrm>
          <a:prstGeom prst="rect">
            <a:avLst/>
          </a:prstGeom>
          <a:noFill/>
        </p:spPr>
        <p:txBody>
          <a:bodyPr wrap="square">
            <a:spAutoFit/>
          </a:bodyPr>
          <a:lstStyle/>
          <a:p>
            <a:pPr defTabSz="685800" eaLnBrk="1" fontAlgn="auto" hangingPunct="1">
              <a:spcBef>
                <a:spcPts val="0"/>
              </a:spcBef>
              <a:spcAft>
                <a:spcPts val="0"/>
              </a:spcAft>
            </a:pPr>
            <a:r>
              <a:rPr lang="en-GB" sz="825" b="1" dirty="0" err="1">
                <a:solidFill>
                  <a:srgbClr val="003663"/>
                </a:solidFill>
                <a:latin typeface="Arial" panose="020B0604020202020204" pitchFamily="34" charset="0"/>
                <a:cs typeface="Arial" panose="020B0604020202020204" pitchFamily="34" charset="0"/>
              </a:rPr>
              <a:t>Återinvestering</a:t>
            </a:r>
            <a:endParaRPr lang="en-GB" sz="825" b="1" dirty="0">
              <a:solidFill>
                <a:srgbClr val="003663"/>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pPr>
            <a:r>
              <a:rPr lang="en-GB" sz="825" dirty="0" err="1">
                <a:solidFill>
                  <a:srgbClr val="003663"/>
                </a:solidFill>
                <a:latin typeface="Arial" panose="020B0604020202020204" pitchFamily="34" charset="0"/>
                <a:cs typeface="Arial" panose="020B0604020202020204" pitchFamily="34" charset="0"/>
              </a:rPr>
              <a:t>Tvättade</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tillgångar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återinvesteras</a:t>
            </a:r>
            <a:r>
              <a:rPr lang="en-GB" sz="825" dirty="0">
                <a:solidFill>
                  <a:srgbClr val="003663"/>
                </a:solidFill>
                <a:latin typeface="Arial" panose="020B0604020202020204" pitchFamily="34" charset="0"/>
                <a:cs typeface="Arial" panose="020B0604020202020204" pitchFamily="34" charset="0"/>
              </a:rPr>
              <a:t> I </a:t>
            </a:r>
            <a:r>
              <a:rPr lang="en-GB" sz="825" dirty="0" err="1">
                <a:solidFill>
                  <a:srgbClr val="003663"/>
                </a:solidFill>
                <a:latin typeface="Arial" panose="020B0604020202020204" pitchFamily="34" charset="0"/>
                <a:cs typeface="Arial" panose="020B0604020202020204" pitchFamily="34" charset="0"/>
              </a:rPr>
              <a:t>kriminell</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verksamhet</a:t>
            </a:r>
            <a:r>
              <a:rPr lang="en-GB" sz="825" dirty="0">
                <a:solidFill>
                  <a:srgbClr val="003663"/>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3CB1AA47-F298-A4F4-1CE5-45D57E4B57BC}"/>
              </a:ext>
            </a:extLst>
          </p:cNvPr>
          <p:cNvSpPr txBox="1"/>
          <p:nvPr/>
        </p:nvSpPr>
        <p:spPr>
          <a:xfrm>
            <a:off x="3354906" y="2653680"/>
            <a:ext cx="1553723" cy="1107996"/>
          </a:xfrm>
          <a:prstGeom prst="rect">
            <a:avLst/>
          </a:prstGeom>
          <a:noFill/>
        </p:spPr>
        <p:txBody>
          <a:bodyPr wrap="square">
            <a:spAutoFit/>
          </a:bodyPr>
          <a:lstStyle/>
          <a:p>
            <a:pPr defTabSz="685800" eaLnBrk="1" fontAlgn="auto" hangingPunct="1">
              <a:spcBef>
                <a:spcPts val="0"/>
              </a:spcBef>
              <a:spcAft>
                <a:spcPts val="0"/>
              </a:spcAft>
            </a:pPr>
            <a:r>
              <a:rPr lang="en-GB" sz="825" b="1" dirty="0" err="1">
                <a:solidFill>
                  <a:srgbClr val="003663"/>
                </a:solidFill>
                <a:latin typeface="Arial" panose="020B0604020202020204" pitchFamily="34" charset="0"/>
                <a:cs typeface="Arial" panose="020B0604020202020204" pitchFamily="34" charset="0"/>
              </a:rPr>
              <a:t>Möjliggörare</a:t>
            </a:r>
            <a:r>
              <a:rPr lang="en-GB" sz="825" b="1" dirty="0">
                <a:solidFill>
                  <a:srgbClr val="003663"/>
                </a:solidFill>
                <a:latin typeface="Arial" panose="020B0604020202020204" pitchFamily="34" charset="0"/>
                <a:cs typeface="Arial" panose="020B0604020202020204" pitchFamily="34" charset="0"/>
              </a:rPr>
              <a:t> </a:t>
            </a:r>
          </a:p>
          <a:p>
            <a:pPr defTabSz="685800" eaLnBrk="1" fontAlgn="auto" hangingPunct="1">
              <a:spcBef>
                <a:spcPts val="0"/>
              </a:spcBef>
              <a:spcAft>
                <a:spcPts val="0"/>
              </a:spcAft>
            </a:pPr>
            <a:r>
              <a:rPr lang="en-GB" sz="825" dirty="0">
                <a:solidFill>
                  <a:srgbClr val="003663"/>
                </a:solidFill>
                <a:latin typeface="Arial" panose="020B0604020202020204" pitchFamily="34" charset="0"/>
                <a:cs typeface="Arial" panose="020B0604020202020204" pitchFamily="34" charset="0"/>
              </a:rPr>
              <a:t>Det </a:t>
            </a:r>
            <a:r>
              <a:rPr lang="en-GB" sz="825" dirty="0" err="1">
                <a:solidFill>
                  <a:srgbClr val="003663"/>
                </a:solidFill>
                <a:latin typeface="Arial" panose="020B0604020202020204" pitchFamily="34" charset="0"/>
                <a:cs typeface="Arial" panose="020B0604020202020204" pitchFamily="34" charset="0"/>
              </a:rPr>
              <a:t>finns</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olika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typer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av</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möjliggörare</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som</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bidrar</a:t>
            </a:r>
            <a:r>
              <a:rPr lang="en-GB" sz="825" dirty="0">
                <a:solidFill>
                  <a:srgbClr val="003663"/>
                </a:solidFill>
                <a:latin typeface="Arial" panose="020B0604020202020204" pitchFamily="34" charset="0"/>
                <a:cs typeface="Arial" panose="020B0604020202020204" pitchFamily="34" charset="0"/>
              </a:rPr>
              <a:t> till den </a:t>
            </a:r>
            <a:r>
              <a:rPr lang="en-GB" sz="825" dirty="0" err="1">
                <a:solidFill>
                  <a:srgbClr val="003663"/>
                </a:solidFill>
                <a:latin typeface="Arial" panose="020B0604020202020204" pitchFamily="34" charset="0"/>
                <a:cs typeface="Arial" panose="020B0604020202020204" pitchFamily="34" charset="0"/>
              </a:rPr>
              <a:t>kriminella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verksamheten</a:t>
            </a:r>
            <a:r>
              <a:rPr lang="en-GB" sz="825" dirty="0">
                <a:solidFill>
                  <a:srgbClr val="003663"/>
                </a:solidFill>
                <a:latin typeface="Arial" panose="020B0604020202020204" pitchFamily="34" charset="0"/>
                <a:cs typeface="Arial" panose="020B0604020202020204" pitchFamily="34" charset="0"/>
              </a:rPr>
              <a:t>. Det </a:t>
            </a:r>
            <a:r>
              <a:rPr lang="en-GB" sz="825" dirty="0" err="1">
                <a:solidFill>
                  <a:srgbClr val="003663"/>
                </a:solidFill>
                <a:latin typeface="Arial" panose="020B0604020202020204" pitchFamily="34" charset="0"/>
                <a:cs typeface="Arial" panose="020B0604020202020204" pitchFamily="34" charset="0"/>
              </a:rPr>
              <a:t>kan</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exempelvis</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vara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specialister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inom</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juridik</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ekonomi</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eller</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specifikt</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välfärdsområde</a:t>
            </a:r>
            <a:r>
              <a:rPr lang="en-GB" sz="825" dirty="0">
                <a:solidFill>
                  <a:srgbClr val="003663"/>
                </a:solidFill>
                <a:latin typeface="Arial" panose="020B0604020202020204" pitchFamily="34" charset="0"/>
                <a:cs typeface="Arial" panose="020B0604020202020204" pitchFamily="34" charset="0"/>
              </a:rPr>
              <a:t>. </a:t>
            </a:r>
          </a:p>
        </p:txBody>
      </p:sp>
      <p:grpSp>
        <p:nvGrpSpPr>
          <p:cNvPr id="81" name="Grupp 80">
            <a:extLst>
              <a:ext uri="{FF2B5EF4-FFF2-40B4-BE49-F238E27FC236}">
                <a16:creationId xmlns:a16="http://schemas.microsoft.com/office/drawing/2014/main" id="{790BCC28-0E67-4D2A-A632-6EA979C6464A}"/>
              </a:ext>
            </a:extLst>
          </p:cNvPr>
          <p:cNvGrpSpPr/>
          <p:nvPr/>
        </p:nvGrpSpPr>
        <p:grpSpPr>
          <a:xfrm>
            <a:off x="3781074" y="1659170"/>
            <a:ext cx="907455" cy="904352"/>
            <a:chOff x="69940" y="3207769"/>
            <a:chExt cx="1107996" cy="1107996"/>
          </a:xfrm>
        </p:grpSpPr>
        <p:sp>
          <p:nvSpPr>
            <p:cNvPr id="38" name="Freeform 24">
              <a:extLst>
                <a:ext uri="{FF2B5EF4-FFF2-40B4-BE49-F238E27FC236}">
                  <a16:creationId xmlns:a16="http://schemas.microsoft.com/office/drawing/2014/main" id="{BE822592-6958-4EAF-B733-E12C5CD3948C}"/>
                </a:ext>
              </a:extLst>
            </p:cNvPr>
            <p:cNvSpPr>
              <a:spLocks/>
            </p:cNvSpPr>
            <p:nvPr/>
          </p:nvSpPr>
          <p:spPr bwMode="auto">
            <a:xfrm>
              <a:off x="483983" y="3400591"/>
              <a:ext cx="319088" cy="101600"/>
            </a:xfrm>
            <a:custGeom>
              <a:avLst/>
              <a:gdLst>
                <a:gd name="T0" fmla="*/ 102 w 670"/>
                <a:gd name="T1" fmla="*/ 153 h 213"/>
                <a:gd name="T2" fmla="*/ 102 w 670"/>
                <a:gd name="T3" fmla="*/ 153 h 213"/>
                <a:gd name="T4" fmla="*/ 153 w 670"/>
                <a:gd name="T5" fmla="*/ 103 h 213"/>
                <a:gd name="T6" fmla="*/ 517 w 670"/>
                <a:gd name="T7" fmla="*/ 103 h 213"/>
                <a:gd name="T8" fmla="*/ 567 w 670"/>
                <a:gd name="T9" fmla="*/ 153 h 213"/>
                <a:gd name="T10" fmla="*/ 567 w 670"/>
                <a:gd name="T11" fmla="*/ 213 h 213"/>
                <a:gd name="T12" fmla="*/ 670 w 670"/>
                <a:gd name="T13" fmla="*/ 213 h 213"/>
                <a:gd name="T14" fmla="*/ 670 w 670"/>
                <a:gd name="T15" fmla="*/ 153 h 213"/>
                <a:gd name="T16" fmla="*/ 517 w 670"/>
                <a:gd name="T17" fmla="*/ 0 h 213"/>
                <a:gd name="T18" fmla="*/ 153 w 670"/>
                <a:gd name="T19" fmla="*/ 0 h 213"/>
                <a:gd name="T20" fmla="*/ 0 w 670"/>
                <a:gd name="T21" fmla="*/ 153 h 213"/>
                <a:gd name="T22" fmla="*/ 0 w 670"/>
                <a:gd name="T23" fmla="*/ 213 h 213"/>
                <a:gd name="T24" fmla="*/ 102 w 670"/>
                <a:gd name="T25" fmla="*/ 213 h 213"/>
                <a:gd name="T26" fmla="*/ 102 w 670"/>
                <a:gd name="T27" fmla="*/ 1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0" h="213">
                  <a:moveTo>
                    <a:pt x="102" y="153"/>
                  </a:moveTo>
                  <a:lnTo>
                    <a:pt x="102" y="153"/>
                  </a:lnTo>
                  <a:cubicBezTo>
                    <a:pt x="102" y="125"/>
                    <a:pt x="125" y="103"/>
                    <a:pt x="153" y="103"/>
                  </a:cubicBezTo>
                  <a:lnTo>
                    <a:pt x="517" y="103"/>
                  </a:lnTo>
                  <a:cubicBezTo>
                    <a:pt x="545" y="103"/>
                    <a:pt x="567" y="125"/>
                    <a:pt x="567" y="153"/>
                  </a:cubicBezTo>
                  <a:lnTo>
                    <a:pt x="567" y="213"/>
                  </a:lnTo>
                  <a:lnTo>
                    <a:pt x="670" y="213"/>
                  </a:lnTo>
                  <a:lnTo>
                    <a:pt x="670" y="153"/>
                  </a:lnTo>
                  <a:cubicBezTo>
                    <a:pt x="670" y="69"/>
                    <a:pt x="601" y="0"/>
                    <a:pt x="517" y="0"/>
                  </a:cubicBezTo>
                  <a:lnTo>
                    <a:pt x="153" y="0"/>
                  </a:lnTo>
                  <a:cubicBezTo>
                    <a:pt x="69" y="0"/>
                    <a:pt x="0" y="69"/>
                    <a:pt x="0" y="153"/>
                  </a:cubicBezTo>
                  <a:lnTo>
                    <a:pt x="0" y="213"/>
                  </a:lnTo>
                  <a:lnTo>
                    <a:pt x="102" y="213"/>
                  </a:lnTo>
                  <a:lnTo>
                    <a:pt x="102" y="153"/>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40" name="Freeform 25">
              <a:extLst>
                <a:ext uri="{FF2B5EF4-FFF2-40B4-BE49-F238E27FC236}">
                  <a16:creationId xmlns:a16="http://schemas.microsoft.com/office/drawing/2014/main" id="{82A47D9B-31E6-4F91-BD94-AB02934D7F76}"/>
                </a:ext>
              </a:extLst>
            </p:cNvPr>
            <p:cNvSpPr>
              <a:spLocks noEditPoints="1"/>
            </p:cNvSpPr>
            <p:nvPr/>
          </p:nvSpPr>
          <p:spPr bwMode="auto">
            <a:xfrm>
              <a:off x="458583" y="3735554"/>
              <a:ext cx="369888" cy="107950"/>
            </a:xfrm>
            <a:custGeom>
              <a:avLst/>
              <a:gdLst>
                <a:gd name="T0" fmla="*/ 743 w 775"/>
                <a:gd name="T1" fmla="*/ 4 h 227"/>
                <a:gd name="T2" fmla="*/ 743 w 775"/>
                <a:gd name="T3" fmla="*/ 4 h 227"/>
                <a:gd name="T4" fmla="*/ 711 w 775"/>
                <a:gd name="T5" fmla="*/ 35 h 227"/>
                <a:gd name="T6" fmla="*/ 711 w 775"/>
                <a:gd name="T7" fmla="*/ 195 h 227"/>
                <a:gd name="T8" fmla="*/ 743 w 775"/>
                <a:gd name="T9" fmla="*/ 227 h 227"/>
                <a:gd name="T10" fmla="*/ 775 w 775"/>
                <a:gd name="T11" fmla="*/ 195 h 227"/>
                <a:gd name="T12" fmla="*/ 775 w 775"/>
                <a:gd name="T13" fmla="*/ 35 h 227"/>
                <a:gd name="T14" fmla="*/ 743 w 775"/>
                <a:gd name="T15" fmla="*/ 4 h 227"/>
                <a:gd name="T16" fmla="*/ 32 w 775"/>
                <a:gd name="T17" fmla="*/ 0 h 227"/>
                <a:gd name="T18" fmla="*/ 32 w 775"/>
                <a:gd name="T19" fmla="*/ 0 h 227"/>
                <a:gd name="T20" fmla="*/ 0 w 775"/>
                <a:gd name="T21" fmla="*/ 31 h 227"/>
                <a:gd name="T22" fmla="*/ 0 w 775"/>
                <a:gd name="T23" fmla="*/ 191 h 227"/>
                <a:gd name="T24" fmla="*/ 32 w 775"/>
                <a:gd name="T25" fmla="*/ 223 h 227"/>
                <a:gd name="T26" fmla="*/ 63 w 775"/>
                <a:gd name="T27" fmla="*/ 191 h 227"/>
                <a:gd name="T28" fmla="*/ 63 w 775"/>
                <a:gd name="T29" fmla="*/ 31 h 227"/>
                <a:gd name="T30" fmla="*/ 32 w 775"/>
                <a:gd name="T31"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5" h="227">
                  <a:moveTo>
                    <a:pt x="743" y="4"/>
                  </a:moveTo>
                  <a:lnTo>
                    <a:pt x="743" y="4"/>
                  </a:lnTo>
                  <a:cubicBezTo>
                    <a:pt x="725" y="4"/>
                    <a:pt x="711" y="18"/>
                    <a:pt x="711" y="35"/>
                  </a:cubicBezTo>
                  <a:lnTo>
                    <a:pt x="711" y="195"/>
                  </a:lnTo>
                  <a:cubicBezTo>
                    <a:pt x="711" y="213"/>
                    <a:pt x="725" y="227"/>
                    <a:pt x="743" y="227"/>
                  </a:cubicBezTo>
                  <a:cubicBezTo>
                    <a:pt x="760" y="227"/>
                    <a:pt x="775" y="213"/>
                    <a:pt x="775" y="195"/>
                  </a:cubicBezTo>
                  <a:lnTo>
                    <a:pt x="775" y="35"/>
                  </a:lnTo>
                  <a:cubicBezTo>
                    <a:pt x="775" y="18"/>
                    <a:pt x="760" y="4"/>
                    <a:pt x="743" y="4"/>
                  </a:cubicBezTo>
                  <a:close/>
                  <a:moveTo>
                    <a:pt x="32" y="0"/>
                  </a:moveTo>
                  <a:lnTo>
                    <a:pt x="32" y="0"/>
                  </a:lnTo>
                  <a:cubicBezTo>
                    <a:pt x="14" y="0"/>
                    <a:pt x="0" y="14"/>
                    <a:pt x="0" y="31"/>
                  </a:cubicBezTo>
                  <a:lnTo>
                    <a:pt x="0" y="191"/>
                  </a:lnTo>
                  <a:cubicBezTo>
                    <a:pt x="0" y="209"/>
                    <a:pt x="14" y="223"/>
                    <a:pt x="32" y="223"/>
                  </a:cubicBezTo>
                  <a:cubicBezTo>
                    <a:pt x="49" y="223"/>
                    <a:pt x="63" y="209"/>
                    <a:pt x="63" y="191"/>
                  </a:cubicBezTo>
                  <a:lnTo>
                    <a:pt x="63" y="31"/>
                  </a:lnTo>
                  <a:cubicBezTo>
                    <a:pt x="63" y="14"/>
                    <a:pt x="49" y="0"/>
                    <a:pt x="32" y="0"/>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41" name="Freeform 26">
              <a:extLst>
                <a:ext uri="{FF2B5EF4-FFF2-40B4-BE49-F238E27FC236}">
                  <a16:creationId xmlns:a16="http://schemas.microsoft.com/office/drawing/2014/main" id="{88F5F4ED-2779-4217-BA46-E2670374C988}"/>
                </a:ext>
              </a:extLst>
            </p:cNvPr>
            <p:cNvSpPr>
              <a:spLocks/>
            </p:cNvSpPr>
            <p:nvPr/>
          </p:nvSpPr>
          <p:spPr bwMode="auto">
            <a:xfrm>
              <a:off x="306183" y="3776829"/>
              <a:ext cx="676275" cy="252413"/>
            </a:xfrm>
            <a:custGeom>
              <a:avLst/>
              <a:gdLst>
                <a:gd name="T0" fmla="*/ 1285 w 1420"/>
                <a:gd name="T1" fmla="*/ 52 h 529"/>
                <a:gd name="T2" fmla="*/ 1285 w 1420"/>
                <a:gd name="T3" fmla="*/ 52 h 529"/>
                <a:gd name="T4" fmla="*/ 1137 w 1420"/>
                <a:gd name="T5" fmla="*/ 52 h 529"/>
                <a:gd name="T6" fmla="*/ 1137 w 1420"/>
                <a:gd name="T7" fmla="*/ 102 h 529"/>
                <a:gd name="T8" fmla="*/ 1066 w 1420"/>
                <a:gd name="T9" fmla="*/ 173 h 529"/>
                <a:gd name="T10" fmla="*/ 1066 w 1420"/>
                <a:gd name="T11" fmla="*/ 173 h 529"/>
                <a:gd name="T12" fmla="*/ 994 w 1420"/>
                <a:gd name="T13" fmla="*/ 102 h 529"/>
                <a:gd name="T14" fmla="*/ 994 w 1420"/>
                <a:gd name="T15" fmla="*/ 52 h 529"/>
                <a:gd name="T16" fmla="*/ 425 w 1420"/>
                <a:gd name="T17" fmla="*/ 52 h 529"/>
                <a:gd name="T18" fmla="*/ 425 w 1420"/>
                <a:gd name="T19" fmla="*/ 102 h 529"/>
                <a:gd name="T20" fmla="*/ 354 w 1420"/>
                <a:gd name="T21" fmla="*/ 173 h 529"/>
                <a:gd name="T22" fmla="*/ 283 w 1420"/>
                <a:gd name="T23" fmla="*/ 102 h 529"/>
                <a:gd name="T24" fmla="*/ 283 w 1420"/>
                <a:gd name="T25" fmla="*/ 52 h 529"/>
                <a:gd name="T26" fmla="*/ 135 w 1420"/>
                <a:gd name="T27" fmla="*/ 52 h 529"/>
                <a:gd name="T28" fmla="*/ 0 w 1420"/>
                <a:gd name="T29" fmla="*/ 0 h 529"/>
                <a:gd name="T30" fmla="*/ 0 w 1420"/>
                <a:gd name="T31" fmla="*/ 447 h 529"/>
                <a:gd name="T32" fmla="*/ 82 w 1420"/>
                <a:gd name="T33" fmla="*/ 529 h 529"/>
                <a:gd name="T34" fmla="*/ 1338 w 1420"/>
                <a:gd name="T35" fmla="*/ 529 h 529"/>
                <a:gd name="T36" fmla="*/ 1420 w 1420"/>
                <a:gd name="T37" fmla="*/ 447 h 529"/>
                <a:gd name="T38" fmla="*/ 1420 w 1420"/>
                <a:gd name="T39" fmla="*/ 0 h 529"/>
                <a:gd name="T40" fmla="*/ 1285 w 1420"/>
                <a:gd name="T41" fmla="*/ 52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0" h="529">
                  <a:moveTo>
                    <a:pt x="1285" y="52"/>
                  </a:moveTo>
                  <a:lnTo>
                    <a:pt x="1285" y="52"/>
                  </a:lnTo>
                  <a:lnTo>
                    <a:pt x="1137" y="52"/>
                  </a:lnTo>
                  <a:lnTo>
                    <a:pt x="1137" y="102"/>
                  </a:lnTo>
                  <a:cubicBezTo>
                    <a:pt x="1137" y="141"/>
                    <a:pt x="1105" y="173"/>
                    <a:pt x="1066" y="173"/>
                  </a:cubicBezTo>
                  <a:lnTo>
                    <a:pt x="1066" y="173"/>
                  </a:lnTo>
                  <a:cubicBezTo>
                    <a:pt x="1026" y="173"/>
                    <a:pt x="994" y="141"/>
                    <a:pt x="994" y="102"/>
                  </a:cubicBezTo>
                  <a:lnTo>
                    <a:pt x="994" y="52"/>
                  </a:lnTo>
                  <a:lnTo>
                    <a:pt x="425" y="52"/>
                  </a:lnTo>
                  <a:lnTo>
                    <a:pt x="425" y="102"/>
                  </a:lnTo>
                  <a:cubicBezTo>
                    <a:pt x="425" y="141"/>
                    <a:pt x="393" y="173"/>
                    <a:pt x="354" y="173"/>
                  </a:cubicBezTo>
                  <a:cubicBezTo>
                    <a:pt x="315" y="173"/>
                    <a:pt x="283" y="141"/>
                    <a:pt x="283" y="102"/>
                  </a:cubicBezTo>
                  <a:lnTo>
                    <a:pt x="283" y="52"/>
                  </a:lnTo>
                  <a:lnTo>
                    <a:pt x="135" y="52"/>
                  </a:lnTo>
                  <a:cubicBezTo>
                    <a:pt x="83" y="52"/>
                    <a:pt x="36" y="32"/>
                    <a:pt x="0" y="0"/>
                  </a:cubicBezTo>
                  <a:lnTo>
                    <a:pt x="0" y="447"/>
                  </a:lnTo>
                  <a:cubicBezTo>
                    <a:pt x="0" y="492"/>
                    <a:pt x="37" y="529"/>
                    <a:pt x="82" y="529"/>
                  </a:cubicBezTo>
                  <a:lnTo>
                    <a:pt x="1338" y="529"/>
                  </a:lnTo>
                  <a:cubicBezTo>
                    <a:pt x="1383" y="529"/>
                    <a:pt x="1420" y="492"/>
                    <a:pt x="1420" y="447"/>
                  </a:cubicBezTo>
                  <a:lnTo>
                    <a:pt x="1420" y="0"/>
                  </a:lnTo>
                  <a:cubicBezTo>
                    <a:pt x="1384" y="32"/>
                    <a:pt x="1337" y="52"/>
                    <a:pt x="1285" y="52"/>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42" name="Freeform 27">
              <a:extLst>
                <a:ext uri="{FF2B5EF4-FFF2-40B4-BE49-F238E27FC236}">
                  <a16:creationId xmlns:a16="http://schemas.microsoft.com/office/drawing/2014/main" id="{B72C82E9-3F94-47E5-816D-8253C92399B8}"/>
                </a:ext>
              </a:extLst>
            </p:cNvPr>
            <p:cNvSpPr>
              <a:spLocks/>
            </p:cNvSpPr>
            <p:nvPr/>
          </p:nvSpPr>
          <p:spPr bwMode="auto">
            <a:xfrm>
              <a:off x="282370" y="3522829"/>
              <a:ext cx="722313" cy="254000"/>
            </a:xfrm>
            <a:custGeom>
              <a:avLst/>
              <a:gdLst>
                <a:gd name="T0" fmla="*/ 1517 w 1517"/>
                <a:gd name="T1" fmla="*/ 82 h 532"/>
                <a:gd name="T2" fmla="*/ 1517 w 1517"/>
                <a:gd name="T3" fmla="*/ 82 h 532"/>
                <a:gd name="T4" fmla="*/ 1435 w 1517"/>
                <a:gd name="T5" fmla="*/ 0 h 532"/>
                <a:gd name="T6" fmla="*/ 82 w 1517"/>
                <a:gd name="T7" fmla="*/ 0 h 532"/>
                <a:gd name="T8" fmla="*/ 0 w 1517"/>
                <a:gd name="T9" fmla="*/ 82 h 532"/>
                <a:gd name="T10" fmla="*/ 0 w 1517"/>
                <a:gd name="T11" fmla="*/ 235 h 532"/>
                <a:gd name="T12" fmla="*/ 1 w 1517"/>
                <a:gd name="T13" fmla="*/ 245 h 532"/>
                <a:gd name="T14" fmla="*/ 0 w 1517"/>
                <a:gd name="T15" fmla="*/ 263 h 532"/>
                <a:gd name="T16" fmla="*/ 0 w 1517"/>
                <a:gd name="T17" fmla="*/ 329 h 532"/>
                <a:gd name="T18" fmla="*/ 203 w 1517"/>
                <a:gd name="T19" fmla="*/ 532 h 532"/>
                <a:gd name="T20" fmla="*/ 332 w 1517"/>
                <a:gd name="T21" fmla="*/ 532 h 532"/>
                <a:gd name="T22" fmla="*/ 332 w 1517"/>
                <a:gd name="T23" fmla="*/ 482 h 532"/>
                <a:gd name="T24" fmla="*/ 403 w 1517"/>
                <a:gd name="T25" fmla="*/ 411 h 532"/>
                <a:gd name="T26" fmla="*/ 474 w 1517"/>
                <a:gd name="T27" fmla="*/ 482 h 532"/>
                <a:gd name="T28" fmla="*/ 474 w 1517"/>
                <a:gd name="T29" fmla="*/ 532 h 532"/>
                <a:gd name="T30" fmla="*/ 1043 w 1517"/>
                <a:gd name="T31" fmla="*/ 532 h 532"/>
                <a:gd name="T32" fmla="*/ 1043 w 1517"/>
                <a:gd name="T33" fmla="*/ 482 h 532"/>
                <a:gd name="T34" fmla="*/ 1115 w 1517"/>
                <a:gd name="T35" fmla="*/ 411 h 532"/>
                <a:gd name="T36" fmla="*/ 1115 w 1517"/>
                <a:gd name="T37" fmla="*/ 411 h 532"/>
                <a:gd name="T38" fmla="*/ 1186 w 1517"/>
                <a:gd name="T39" fmla="*/ 482 h 532"/>
                <a:gd name="T40" fmla="*/ 1186 w 1517"/>
                <a:gd name="T41" fmla="*/ 532 h 532"/>
                <a:gd name="T42" fmla="*/ 1314 w 1517"/>
                <a:gd name="T43" fmla="*/ 532 h 532"/>
                <a:gd name="T44" fmla="*/ 1517 w 1517"/>
                <a:gd name="T45" fmla="*/ 329 h 532"/>
                <a:gd name="T46" fmla="*/ 1517 w 1517"/>
                <a:gd name="T47" fmla="*/ 263 h 532"/>
                <a:gd name="T48" fmla="*/ 1516 w 1517"/>
                <a:gd name="T49" fmla="*/ 245 h 532"/>
                <a:gd name="T50" fmla="*/ 1517 w 1517"/>
                <a:gd name="T51" fmla="*/ 235 h 532"/>
                <a:gd name="T52" fmla="*/ 1517 w 1517"/>
                <a:gd name="T53" fmla="*/ 8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7" h="532">
                  <a:moveTo>
                    <a:pt x="1517" y="82"/>
                  </a:moveTo>
                  <a:lnTo>
                    <a:pt x="1517" y="82"/>
                  </a:lnTo>
                  <a:cubicBezTo>
                    <a:pt x="1517" y="37"/>
                    <a:pt x="1480" y="0"/>
                    <a:pt x="1435" y="0"/>
                  </a:cubicBezTo>
                  <a:lnTo>
                    <a:pt x="82" y="0"/>
                  </a:lnTo>
                  <a:cubicBezTo>
                    <a:pt x="37" y="0"/>
                    <a:pt x="0" y="37"/>
                    <a:pt x="0" y="82"/>
                  </a:cubicBezTo>
                  <a:lnTo>
                    <a:pt x="0" y="235"/>
                  </a:lnTo>
                  <a:cubicBezTo>
                    <a:pt x="0" y="238"/>
                    <a:pt x="1" y="242"/>
                    <a:pt x="1" y="245"/>
                  </a:cubicBezTo>
                  <a:cubicBezTo>
                    <a:pt x="1" y="251"/>
                    <a:pt x="0" y="257"/>
                    <a:pt x="0" y="263"/>
                  </a:cubicBezTo>
                  <a:lnTo>
                    <a:pt x="0" y="329"/>
                  </a:lnTo>
                  <a:cubicBezTo>
                    <a:pt x="0" y="441"/>
                    <a:pt x="92" y="532"/>
                    <a:pt x="203" y="532"/>
                  </a:cubicBezTo>
                  <a:lnTo>
                    <a:pt x="332" y="532"/>
                  </a:lnTo>
                  <a:lnTo>
                    <a:pt x="332" y="482"/>
                  </a:lnTo>
                  <a:cubicBezTo>
                    <a:pt x="332" y="443"/>
                    <a:pt x="364" y="411"/>
                    <a:pt x="403" y="411"/>
                  </a:cubicBezTo>
                  <a:cubicBezTo>
                    <a:pt x="442" y="411"/>
                    <a:pt x="474" y="443"/>
                    <a:pt x="474" y="482"/>
                  </a:cubicBezTo>
                  <a:lnTo>
                    <a:pt x="474" y="532"/>
                  </a:lnTo>
                  <a:lnTo>
                    <a:pt x="1043" y="532"/>
                  </a:lnTo>
                  <a:lnTo>
                    <a:pt x="1043" y="482"/>
                  </a:lnTo>
                  <a:cubicBezTo>
                    <a:pt x="1043" y="443"/>
                    <a:pt x="1075" y="411"/>
                    <a:pt x="1115" y="411"/>
                  </a:cubicBezTo>
                  <a:lnTo>
                    <a:pt x="1115" y="411"/>
                  </a:lnTo>
                  <a:cubicBezTo>
                    <a:pt x="1154" y="411"/>
                    <a:pt x="1186" y="443"/>
                    <a:pt x="1186" y="482"/>
                  </a:cubicBezTo>
                  <a:lnTo>
                    <a:pt x="1186" y="532"/>
                  </a:lnTo>
                  <a:lnTo>
                    <a:pt x="1314" y="532"/>
                  </a:lnTo>
                  <a:cubicBezTo>
                    <a:pt x="1426" y="532"/>
                    <a:pt x="1517" y="441"/>
                    <a:pt x="1517" y="329"/>
                  </a:cubicBezTo>
                  <a:lnTo>
                    <a:pt x="1517" y="263"/>
                  </a:lnTo>
                  <a:cubicBezTo>
                    <a:pt x="1517" y="257"/>
                    <a:pt x="1517" y="251"/>
                    <a:pt x="1516" y="245"/>
                  </a:cubicBezTo>
                  <a:cubicBezTo>
                    <a:pt x="1517" y="242"/>
                    <a:pt x="1517" y="238"/>
                    <a:pt x="1517" y="235"/>
                  </a:cubicBezTo>
                  <a:lnTo>
                    <a:pt x="1517" y="82"/>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29" name="Oval 28">
              <a:extLst>
                <a:ext uri="{FF2B5EF4-FFF2-40B4-BE49-F238E27FC236}">
                  <a16:creationId xmlns:a16="http://schemas.microsoft.com/office/drawing/2014/main" id="{7D819B75-3A53-ACEC-1EA6-65C8DFBCD5DB}"/>
                </a:ext>
              </a:extLst>
            </p:cNvPr>
            <p:cNvSpPr/>
            <p:nvPr/>
          </p:nvSpPr>
          <p:spPr>
            <a:xfrm>
              <a:off x="69940" y="3207769"/>
              <a:ext cx="1107996" cy="1107996"/>
            </a:xfrm>
            <a:prstGeom prst="ellipse">
              <a:avLst/>
            </a:prstGeom>
            <a:noFill/>
            <a:ln w="63500">
              <a:solidFill>
                <a:srgbClr val="D93A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SE" sz="1350">
                <a:solidFill>
                  <a:prstClr val="white"/>
                </a:solidFill>
                <a:latin typeface="Calibri" panose="020F0502020204030204"/>
              </a:endParaRPr>
            </a:p>
          </p:txBody>
        </p:sp>
      </p:grpSp>
      <p:grpSp>
        <p:nvGrpSpPr>
          <p:cNvPr id="85" name="Grupp 84">
            <a:extLst>
              <a:ext uri="{FF2B5EF4-FFF2-40B4-BE49-F238E27FC236}">
                <a16:creationId xmlns:a16="http://schemas.microsoft.com/office/drawing/2014/main" id="{F39E23EF-01DA-4166-BFA0-CE9A18DB5284}"/>
              </a:ext>
            </a:extLst>
          </p:cNvPr>
          <p:cNvGrpSpPr/>
          <p:nvPr/>
        </p:nvGrpSpPr>
        <p:grpSpPr>
          <a:xfrm>
            <a:off x="2362933" y="1524706"/>
            <a:ext cx="1158671" cy="1158671"/>
            <a:chOff x="3273299" y="3385324"/>
            <a:chExt cx="1544895" cy="1544895"/>
          </a:xfrm>
        </p:grpSpPr>
        <p:sp>
          <p:nvSpPr>
            <p:cNvPr id="62" name="Freeform 44">
              <a:extLst>
                <a:ext uri="{FF2B5EF4-FFF2-40B4-BE49-F238E27FC236}">
                  <a16:creationId xmlns:a16="http://schemas.microsoft.com/office/drawing/2014/main" id="{44E55487-D597-448A-8AF9-6C899FD032EF}"/>
                </a:ext>
              </a:extLst>
            </p:cNvPr>
            <p:cNvSpPr>
              <a:spLocks/>
            </p:cNvSpPr>
            <p:nvPr/>
          </p:nvSpPr>
          <p:spPr bwMode="auto">
            <a:xfrm>
              <a:off x="3534485" y="3438525"/>
              <a:ext cx="849313" cy="1373188"/>
            </a:xfrm>
            <a:custGeom>
              <a:avLst/>
              <a:gdLst>
                <a:gd name="T0" fmla="*/ 1355 w 1782"/>
                <a:gd name="T1" fmla="*/ 2849 h 2883"/>
                <a:gd name="T2" fmla="*/ 1256 w 1782"/>
                <a:gd name="T3" fmla="*/ 2609 h 2883"/>
                <a:gd name="T4" fmla="*/ 1279 w 1782"/>
                <a:gd name="T5" fmla="*/ 2455 h 2883"/>
                <a:gd name="T6" fmla="*/ 1254 w 1782"/>
                <a:gd name="T7" fmla="*/ 2070 h 2883"/>
                <a:gd name="T8" fmla="*/ 1186 w 1782"/>
                <a:gd name="T9" fmla="*/ 1817 h 2883"/>
                <a:gd name="T10" fmla="*/ 1121 w 1782"/>
                <a:gd name="T11" fmla="*/ 1982 h 2883"/>
                <a:gd name="T12" fmla="*/ 1086 w 1782"/>
                <a:gd name="T13" fmla="*/ 2163 h 2883"/>
                <a:gd name="T14" fmla="*/ 1036 w 1782"/>
                <a:gd name="T15" fmla="*/ 2517 h 2883"/>
                <a:gd name="T16" fmla="*/ 850 w 1782"/>
                <a:gd name="T17" fmla="*/ 2636 h 2883"/>
                <a:gd name="T18" fmla="*/ 679 w 1782"/>
                <a:gd name="T19" fmla="*/ 2589 h 2883"/>
                <a:gd name="T20" fmla="*/ 858 w 1782"/>
                <a:gd name="T21" fmla="*/ 2421 h 2883"/>
                <a:gd name="T22" fmla="*/ 856 w 1782"/>
                <a:gd name="T23" fmla="*/ 2235 h 2883"/>
                <a:gd name="T24" fmla="*/ 848 w 1782"/>
                <a:gd name="T25" fmla="*/ 2016 h 2883"/>
                <a:gd name="T26" fmla="*/ 885 w 1782"/>
                <a:gd name="T27" fmla="*/ 1617 h 2883"/>
                <a:gd name="T28" fmla="*/ 982 w 1782"/>
                <a:gd name="T29" fmla="*/ 1270 h 2883"/>
                <a:gd name="T30" fmla="*/ 975 w 1782"/>
                <a:gd name="T31" fmla="*/ 939 h 2883"/>
                <a:gd name="T32" fmla="*/ 735 w 1782"/>
                <a:gd name="T33" fmla="*/ 767 h 2883"/>
                <a:gd name="T34" fmla="*/ 447 w 1782"/>
                <a:gd name="T35" fmla="*/ 716 h 2883"/>
                <a:gd name="T36" fmla="*/ 325 w 1782"/>
                <a:gd name="T37" fmla="*/ 860 h 2883"/>
                <a:gd name="T38" fmla="*/ 80 w 1782"/>
                <a:gd name="T39" fmla="*/ 871 h 2883"/>
                <a:gd name="T40" fmla="*/ 26 w 1782"/>
                <a:gd name="T41" fmla="*/ 869 h 2883"/>
                <a:gd name="T42" fmla="*/ 122 w 1782"/>
                <a:gd name="T43" fmla="*/ 739 h 2883"/>
                <a:gd name="T44" fmla="*/ 174 w 1782"/>
                <a:gd name="T45" fmla="*/ 686 h 2883"/>
                <a:gd name="T46" fmla="*/ 276 w 1782"/>
                <a:gd name="T47" fmla="*/ 623 h 2883"/>
                <a:gd name="T48" fmla="*/ 314 w 1782"/>
                <a:gd name="T49" fmla="*/ 613 h 2883"/>
                <a:gd name="T50" fmla="*/ 359 w 1782"/>
                <a:gd name="T51" fmla="*/ 610 h 2883"/>
                <a:gd name="T52" fmla="*/ 410 w 1782"/>
                <a:gd name="T53" fmla="*/ 590 h 2883"/>
                <a:gd name="T54" fmla="*/ 559 w 1782"/>
                <a:gd name="T55" fmla="*/ 561 h 2883"/>
                <a:gd name="T56" fmla="*/ 720 w 1782"/>
                <a:gd name="T57" fmla="*/ 536 h 2883"/>
                <a:gd name="T58" fmla="*/ 872 w 1782"/>
                <a:gd name="T59" fmla="*/ 472 h 2883"/>
                <a:gd name="T60" fmla="*/ 1022 w 1782"/>
                <a:gd name="T61" fmla="*/ 372 h 2883"/>
                <a:gd name="T62" fmla="*/ 991 w 1782"/>
                <a:gd name="T63" fmla="*/ 303 h 2883"/>
                <a:gd name="T64" fmla="*/ 968 w 1782"/>
                <a:gd name="T65" fmla="*/ 187 h 2883"/>
                <a:gd name="T66" fmla="*/ 952 w 1782"/>
                <a:gd name="T67" fmla="*/ 132 h 2883"/>
                <a:gd name="T68" fmla="*/ 951 w 1782"/>
                <a:gd name="T69" fmla="*/ 87 h 2883"/>
                <a:gd name="T70" fmla="*/ 1168 w 1782"/>
                <a:gd name="T71" fmla="*/ 3 h 2883"/>
                <a:gd name="T72" fmla="*/ 1300 w 1782"/>
                <a:gd name="T73" fmla="*/ 81 h 2883"/>
                <a:gd name="T74" fmla="*/ 1339 w 1782"/>
                <a:gd name="T75" fmla="*/ 217 h 2883"/>
                <a:gd name="T76" fmla="*/ 1348 w 1782"/>
                <a:gd name="T77" fmla="*/ 402 h 2883"/>
                <a:gd name="T78" fmla="*/ 1440 w 1782"/>
                <a:gd name="T79" fmla="*/ 449 h 2883"/>
                <a:gd name="T80" fmla="*/ 1627 w 1782"/>
                <a:gd name="T81" fmla="*/ 591 h 2883"/>
                <a:gd name="T82" fmla="*/ 1782 w 1782"/>
                <a:gd name="T83" fmla="*/ 1069 h 2883"/>
                <a:gd name="T84" fmla="*/ 1766 w 1782"/>
                <a:gd name="T85" fmla="*/ 1264 h 2883"/>
                <a:gd name="T86" fmla="*/ 1749 w 1782"/>
                <a:gd name="T87" fmla="*/ 1680 h 2883"/>
                <a:gd name="T88" fmla="*/ 1612 w 1782"/>
                <a:gd name="T89" fmla="*/ 1805 h 2883"/>
                <a:gd name="T90" fmla="*/ 1577 w 1782"/>
                <a:gd name="T91" fmla="*/ 1752 h 2883"/>
                <a:gd name="T92" fmla="*/ 1584 w 1782"/>
                <a:gd name="T93" fmla="*/ 1637 h 2883"/>
                <a:gd name="T94" fmla="*/ 1611 w 1782"/>
                <a:gd name="T95" fmla="*/ 1172 h 2883"/>
                <a:gd name="T96" fmla="*/ 1522 w 1782"/>
                <a:gd name="T97" fmla="*/ 1150 h 2883"/>
                <a:gd name="T98" fmla="*/ 1512 w 1782"/>
                <a:gd name="T99" fmla="*/ 1326 h 2883"/>
                <a:gd name="T100" fmla="*/ 1526 w 1782"/>
                <a:gd name="T101" fmla="*/ 1492 h 2883"/>
                <a:gd name="T102" fmla="*/ 1500 w 1782"/>
                <a:gd name="T103" fmla="*/ 1653 h 2883"/>
                <a:gd name="T104" fmla="*/ 1472 w 1782"/>
                <a:gd name="T105" fmla="*/ 1742 h 2883"/>
                <a:gd name="T106" fmla="*/ 1468 w 1782"/>
                <a:gd name="T107" fmla="*/ 2086 h 2883"/>
                <a:gd name="T108" fmla="*/ 1500 w 1782"/>
                <a:gd name="T109" fmla="*/ 2293 h 2883"/>
                <a:gd name="T110" fmla="*/ 1484 w 1782"/>
                <a:gd name="T111" fmla="*/ 2566 h 2883"/>
                <a:gd name="T112" fmla="*/ 1467 w 1782"/>
                <a:gd name="T113" fmla="*/ 2663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82" h="2883">
                  <a:moveTo>
                    <a:pt x="1377" y="2823"/>
                  </a:moveTo>
                  <a:lnTo>
                    <a:pt x="1377" y="2823"/>
                  </a:lnTo>
                  <a:cubicBezTo>
                    <a:pt x="1376" y="2826"/>
                    <a:pt x="1376" y="2828"/>
                    <a:pt x="1375" y="2831"/>
                  </a:cubicBezTo>
                  <a:cubicBezTo>
                    <a:pt x="1368" y="2837"/>
                    <a:pt x="1362" y="2843"/>
                    <a:pt x="1355" y="2849"/>
                  </a:cubicBezTo>
                  <a:cubicBezTo>
                    <a:pt x="1314" y="2875"/>
                    <a:pt x="1242" y="2883"/>
                    <a:pt x="1213" y="2845"/>
                  </a:cubicBezTo>
                  <a:cubicBezTo>
                    <a:pt x="1218" y="2821"/>
                    <a:pt x="1222" y="2798"/>
                    <a:pt x="1228" y="2774"/>
                  </a:cubicBezTo>
                  <a:cubicBezTo>
                    <a:pt x="1242" y="2737"/>
                    <a:pt x="1273" y="2713"/>
                    <a:pt x="1282" y="2666"/>
                  </a:cubicBezTo>
                  <a:cubicBezTo>
                    <a:pt x="1263" y="2661"/>
                    <a:pt x="1246" y="2639"/>
                    <a:pt x="1256" y="2609"/>
                  </a:cubicBezTo>
                  <a:cubicBezTo>
                    <a:pt x="1258" y="2604"/>
                    <a:pt x="1263" y="2595"/>
                    <a:pt x="1266" y="2591"/>
                  </a:cubicBezTo>
                  <a:cubicBezTo>
                    <a:pt x="1266" y="2581"/>
                    <a:pt x="1267" y="2571"/>
                    <a:pt x="1268" y="2561"/>
                  </a:cubicBezTo>
                  <a:cubicBezTo>
                    <a:pt x="1273" y="2537"/>
                    <a:pt x="1271" y="2513"/>
                    <a:pt x="1276" y="2483"/>
                  </a:cubicBezTo>
                  <a:cubicBezTo>
                    <a:pt x="1277" y="2474"/>
                    <a:pt x="1278" y="2464"/>
                    <a:pt x="1279" y="2455"/>
                  </a:cubicBezTo>
                  <a:cubicBezTo>
                    <a:pt x="1274" y="2435"/>
                    <a:pt x="1286" y="2398"/>
                    <a:pt x="1273" y="2376"/>
                  </a:cubicBezTo>
                  <a:cubicBezTo>
                    <a:pt x="1261" y="2355"/>
                    <a:pt x="1252" y="2281"/>
                    <a:pt x="1243" y="2238"/>
                  </a:cubicBezTo>
                  <a:cubicBezTo>
                    <a:pt x="1241" y="2224"/>
                    <a:pt x="1232" y="2208"/>
                    <a:pt x="1235" y="2191"/>
                  </a:cubicBezTo>
                  <a:cubicBezTo>
                    <a:pt x="1242" y="2151"/>
                    <a:pt x="1253" y="2114"/>
                    <a:pt x="1254" y="2070"/>
                  </a:cubicBezTo>
                  <a:cubicBezTo>
                    <a:pt x="1250" y="2052"/>
                    <a:pt x="1246" y="2033"/>
                    <a:pt x="1241" y="2015"/>
                  </a:cubicBezTo>
                  <a:cubicBezTo>
                    <a:pt x="1238" y="1997"/>
                    <a:pt x="1235" y="1978"/>
                    <a:pt x="1232" y="1960"/>
                  </a:cubicBezTo>
                  <a:cubicBezTo>
                    <a:pt x="1222" y="1939"/>
                    <a:pt x="1213" y="1919"/>
                    <a:pt x="1204" y="1898"/>
                  </a:cubicBezTo>
                  <a:cubicBezTo>
                    <a:pt x="1196" y="1875"/>
                    <a:pt x="1191" y="1840"/>
                    <a:pt x="1186" y="1817"/>
                  </a:cubicBezTo>
                  <a:cubicBezTo>
                    <a:pt x="1186" y="1817"/>
                    <a:pt x="1185" y="1817"/>
                    <a:pt x="1185" y="1816"/>
                  </a:cubicBezTo>
                  <a:cubicBezTo>
                    <a:pt x="1183" y="1817"/>
                    <a:pt x="1181" y="1817"/>
                    <a:pt x="1180" y="1817"/>
                  </a:cubicBezTo>
                  <a:cubicBezTo>
                    <a:pt x="1170" y="1852"/>
                    <a:pt x="1152" y="1889"/>
                    <a:pt x="1137" y="1921"/>
                  </a:cubicBezTo>
                  <a:cubicBezTo>
                    <a:pt x="1132" y="1941"/>
                    <a:pt x="1127" y="1962"/>
                    <a:pt x="1121" y="1982"/>
                  </a:cubicBezTo>
                  <a:cubicBezTo>
                    <a:pt x="1115" y="1994"/>
                    <a:pt x="1109" y="2005"/>
                    <a:pt x="1103" y="2017"/>
                  </a:cubicBezTo>
                  <a:cubicBezTo>
                    <a:pt x="1099" y="2034"/>
                    <a:pt x="1106" y="2048"/>
                    <a:pt x="1102" y="2066"/>
                  </a:cubicBezTo>
                  <a:cubicBezTo>
                    <a:pt x="1099" y="2082"/>
                    <a:pt x="1091" y="2096"/>
                    <a:pt x="1087" y="2110"/>
                  </a:cubicBezTo>
                  <a:cubicBezTo>
                    <a:pt x="1087" y="2127"/>
                    <a:pt x="1087" y="2145"/>
                    <a:pt x="1086" y="2163"/>
                  </a:cubicBezTo>
                  <a:cubicBezTo>
                    <a:pt x="1081" y="2200"/>
                    <a:pt x="1076" y="2238"/>
                    <a:pt x="1071" y="2275"/>
                  </a:cubicBezTo>
                  <a:cubicBezTo>
                    <a:pt x="1070" y="2295"/>
                    <a:pt x="1069" y="2315"/>
                    <a:pt x="1068" y="2335"/>
                  </a:cubicBezTo>
                  <a:cubicBezTo>
                    <a:pt x="1056" y="2385"/>
                    <a:pt x="1048" y="2444"/>
                    <a:pt x="1036" y="2494"/>
                  </a:cubicBezTo>
                  <a:lnTo>
                    <a:pt x="1036" y="2517"/>
                  </a:lnTo>
                  <a:cubicBezTo>
                    <a:pt x="1030" y="2538"/>
                    <a:pt x="1022" y="2567"/>
                    <a:pt x="1019" y="2586"/>
                  </a:cubicBezTo>
                  <a:cubicBezTo>
                    <a:pt x="1022" y="2589"/>
                    <a:pt x="1025" y="2591"/>
                    <a:pt x="1028" y="2593"/>
                  </a:cubicBezTo>
                  <a:cubicBezTo>
                    <a:pt x="1025" y="2610"/>
                    <a:pt x="1017" y="2618"/>
                    <a:pt x="1004" y="2626"/>
                  </a:cubicBezTo>
                  <a:cubicBezTo>
                    <a:pt x="951" y="2659"/>
                    <a:pt x="911" y="2620"/>
                    <a:pt x="850" y="2636"/>
                  </a:cubicBezTo>
                  <a:cubicBezTo>
                    <a:pt x="808" y="2648"/>
                    <a:pt x="781" y="2679"/>
                    <a:pt x="739" y="2687"/>
                  </a:cubicBezTo>
                  <a:cubicBezTo>
                    <a:pt x="709" y="2694"/>
                    <a:pt x="659" y="2694"/>
                    <a:pt x="636" y="2682"/>
                  </a:cubicBezTo>
                  <a:cubicBezTo>
                    <a:pt x="610" y="2669"/>
                    <a:pt x="608" y="2631"/>
                    <a:pt x="628" y="2611"/>
                  </a:cubicBezTo>
                  <a:cubicBezTo>
                    <a:pt x="645" y="2603"/>
                    <a:pt x="662" y="2596"/>
                    <a:pt x="679" y="2589"/>
                  </a:cubicBezTo>
                  <a:cubicBezTo>
                    <a:pt x="714" y="2573"/>
                    <a:pt x="749" y="2553"/>
                    <a:pt x="779" y="2532"/>
                  </a:cubicBezTo>
                  <a:cubicBezTo>
                    <a:pt x="780" y="2494"/>
                    <a:pt x="811" y="2500"/>
                    <a:pt x="820" y="2479"/>
                  </a:cubicBezTo>
                  <a:cubicBezTo>
                    <a:pt x="827" y="2462"/>
                    <a:pt x="816" y="2449"/>
                    <a:pt x="827" y="2438"/>
                  </a:cubicBezTo>
                  <a:cubicBezTo>
                    <a:pt x="835" y="2429"/>
                    <a:pt x="850" y="2430"/>
                    <a:pt x="858" y="2421"/>
                  </a:cubicBezTo>
                  <a:cubicBezTo>
                    <a:pt x="852" y="2394"/>
                    <a:pt x="868" y="2367"/>
                    <a:pt x="875" y="2344"/>
                  </a:cubicBezTo>
                  <a:cubicBezTo>
                    <a:pt x="875" y="2338"/>
                    <a:pt x="876" y="2331"/>
                    <a:pt x="876" y="2324"/>
                  </a:cubicBezTo>
                  <a:cubicBezTo>
                    <a:pt x="877" y="2320"/>
                    <a:pt x="883" y="2316"/>
                    <a:pt x="880" y="2307"/>
                  </a:cubicBezTo>
                  <a:cubicBezTo>
                    <a:pt x="874" y="2284"/>
                    <a:pt x="862" y="2260"/>
                    <a:pt x="856" y="2235"/>
                  </a:cubicBezTo>
                  <a:cubicBezTo>
                    <a:pt x="855" y="2218"/>
                    <a:pt x="855" y="2201"/>
                    <a:pt x="855" y="2184"/>
                  </a:cubicBezTo>
                  <a:cubicBezTo>
                    <a:pt x="853" y="2166"/>
                    <a:pt x="852" y="2147"/>
                    <a:pt x="850" y="2129"/>
                  </a:cubicBezTo>
                  <a:cubicBezTo>
                    <a:pt x="856" y="2100"/>
                    <a:pt x="840" y="2092"/>
                    <a:pt x="860" y="2073"/>
                  </a:cubicBezTo>
                  <a:cubicBezTo>
                    <a:pt x="856" y="2054"/>
                    <a:pt x="852" y="2035"/>
                    <a:pt x="848" y="2016"/>
                  </a:cubicBezTo>
                  <a:cubicBezTo>
                    <a:pt x="843" y="1988"/>
                    <a:pt x="851" y="1949"/>
                    <a:pt x="855" y="1927"/>
                  </a:cubicBezTo>
                  <a:cubicBezTo>
                    <a:pt x="865" y="1870"/>
                    <a:pt x="866" y="1815"/>
                    <a:pt x="876" y="1759"/>
                  </a:cubicBezTo>
                  <a:cubicBezTo>
                    <a:pt x="879" y="1726"/>
                    <a:pt x="882" y="1692"/>
                    <a:pt x="885" y="1659"/>
                  </a:cubicBezTo>
                  <a:lnTo>
                    <a:pt x="885" y="1617"/>
                  </a:lnTo>
                  <a:cubicBezTo>
                    <a:pt x="894" y="1577"/>
                    <a:pt x="913" y="1541"/>
                    <a:pt x="925" y="1504"/>
                  </a:cubicBezTo>
                  <a:cubicBezTo>
                    <a:pt x="939" y="1462"/>
                    <a:pt x="945" y="1423"/>
                    <a:pt x="960" y="1381"/>
                  </a:cubicBezTo>
                  <a:cubicBezTo>
                    <a:pt x="965" y="1367"/>
                    <a:pt x="976" y="1354"/>
                    <a:pt x="980" y="1338"/>
                  </a:cubicBezTo>
                  <a:cubicBezTo>
                    <a:pt x="984" y="1324"/>
                    <a:pt x="980" y="1288"/>
                    <a:pt x="982" y="1270"/>
                  </a:cubicBezTo>
                  <a:cubicBezTo>
                    <a:pt x="989" y="1270"/>
                    <a:pt x="988" y="1269"/>
                    <a:pt x="993" y="1266"/>
                  </a:cubicBezTo>
                  <a:cubicBezTo>
                    <a:pt x="993" y="1240"/>
                    <a:pt x="975" y="1235"/>
                    <a:pt x="970" y="1207"/>
                  </a:cubicBezTo>
                  <a:cubicBezTo>
                    <a:pt x="971" y="1170"/>
                    <a:pt x="972" y="1133"/>
                    <a:pt x="973" y="1096"/>
                  </a:cubicBezTo>
                  <a:cubicBezTo>
                    <a:pt x="965" y="1054"/>
                    <a:pt x="968" y="987"/>
                    <a:pt x="975" y="939"/>
                  </a:cubicBezTo>
                  <a:cubicBezTo>
                    <a:pt x="978" y="915"/>
                    <a:pt x="982" y="806"/>
                    <a:pt x="974" y="795"/>
                  </a:cubicBezTo>
                  <a:cubicBezTo>
                    <a:pt x="946" y="758"/>
                    <a:pt x="885" y="761"/>
                    <a:pt x="828" y="761"/>
                  </a:cubicBezTo>
                  <a:cubicBezTo>
                    <a:pt x="820" y="761"/>
                    <a:pt x="807" y="754"/>
                    <a:pt x="794" y="759"/>
                  </a:cubicBezTo>
                  <a:cubicBezTo>
                    <a:pt x="789" y="761"/>
                    <a:pt x="741" y="769"/>
                    <a:pt x="735" y="767"/>
                  </a:cubicBezTo>
                  <a:cubicBezTo>
                    <a:pt x="713" y="759"/>
                    <a:pt x="698" y="719"/>
                    <a:pt x="688" y="699"/>
                  </a:cubicBezTo>
                  <a:cubicBezTo>
                    <a:pt x="659" y="699"/>
                    <a:pt x="628" y="710"/>
                    <a:pt x="604" y="718"/>
                  </a:cubicBezTo>
                  <a:cubicBezTo>
                    <a:pt x="601" y="718"/>
                    <a:pt x="598" y="717"/>
                    <a:pt x="594" y="716"/>
                  </a:cubicBezTo>
                  <a:cubicBezTo>
                    <a:pt x="567" y="723"/>
                    <a:pt x="463" y="722"/>
                    <a:pt x="447" y="716"/>
                  </a:cubicBezTo>
                  <a:cubicBezTo>
                    <a:pt x="431" y="710"/>
                    <a:pt x="411" y="716"/>
                    <a:pt x="400" y="712"/>
                  </a:cubicBezTo>
                  <a:cubicBezTo>
                    <a:pt x="398" y="711"/>
                    <a:pt x="302" y="708"/>
                    <a:pt x="300" y="710"/>
                  </a:cubicBezTo>
                  <a:cubicBezTo>
                    <a:pt x="294" y="717"/>
                    <a:pt x="300" y="730"/>
                    <a:pt x="298" y="739"/>
                  </a:cubicBezTo>
                  <a:cubicBezTo>
                    <a:pt x="290" y="789"/>
                    <a:pt x="306" y="828"/>
                    <a:pt x="325" y="860"/>
                  </a:cubicBezTo>
                  <a:cubicBezTo>
                    <a:pt x="322" y="864"/>
                    <a:pt x="320" y="867"/>
                    <a:pt x="312" y="867"/>
                  </a:cubicBezTo>
                  <a:cubicBezTo>
                    <a:pt x="303" y="859"/>
                    <a:pt x="289" y="858"/>
                    <a:pt x="280" y="850"/>
                  </a:cubicBezTo>
                  <a:cubicBezTo>
                    <a:pt x="270" y="840"/>
                    <a:pt x="263" y="813"/>
                    <a:pt x="257" y="799"/>
                  </a:cubicBezTo>
                  <a:cubicBezTo>
                    <a:pt x="165" y="734"/>
                    <a:pt x="141" y="869"/>
                    <a:pt x="80" y="871"/>
                  </a:cubicBezTo>
                  <a:cubicBezTo>
                    <a:pt x="78" y="868"/>
                    <a:pt x="77" y="869"/>
                    <a:pt x="75" y="866"/>
                  </a:cubicBezTo>
                  <a:cubicBezTo>
                    <a:pt x="77" y="859"/>
                    <a:pt x="80" y="852"/>
                    <a:pt x="78" y="843"/>
                  </a:cubicBezTo>
                  <a:lnTo>
                    <a:pt x="67" y="843"/>
                  </a:lnTo>
                  <a:cubicBezTo>
                    <a:pt x="63" y="855"/>
                    <a:pt x="42" y="869"/>
                    <a:pt x="26" y="869"/>
                  </a:cubicBezTo>
                  <a:cubicBezTo>
                    <a:pt x="21" y="862"/>
                    <a:pt x="15" y="860"/>
                    <a:pt x="3" y="860"/>
                  </a:cubicBezTo>
                  <a:cubicBezTo>
                    <a:pt x="1" y="856"/>
                    <a:pt x="0" y="856"/>
                    <a:pt x="0" y="850"/>
                  </a:cubicBezTo>
                  <a:cubicBezTo>
                    <a:pt x="24" y="832"/>
                    <a:pt x="37" y="798"/>
                    <a:pt x="61" y="780"/>
                  </a:cubicBezTo>
                  <a:cubicBezTo>
                    <a:pt x="80" y="765"/>
                    <a:pt x="103" y="754"/>
                    <a:pt x="122" y="739"/>
                  </a:cubicBezTo>
                  <a:cubicBezTo>
                    <a:pt x="126" y="738"/>
                    <a:pt x="130" y="737"/>
                    <a:pt x="135" y="735"/>
                  </a:cubicBezTo>
                  <a:cubicBezTo>
                    <a:pt x="138" y="731"/>
                    <a:pt x="139" y="724"/>
                    <a:pt x="142" y="720"/>
                  </a:cubicBezTo>
                  <a:cubicBezTo>
                    <a:pt x="150" y="712"/>
                    <a:pt x="164" y="706"/>
                    <a:pt x="171" y="699"/>
                  </a:cubicBezTo>
                  <a:cubicBezTo>
                    <a:pt x="172" y="695"/>
                    <a:pt x="173" y="691"/>
                    <a:pt x="174" y="686"/>
                  </a:cubicBezTo>
                  <a:cubicBezTo>
                    <a:pt x="179" y="679"/>
                    <a:pt x="186" y="672"/>
                    <a:pt x="192" y="665"/>
                  </a:cubicBezTo>
                  <a:cubicBezTo>
                    <a:pt x="206" y="649"/>
                    <a:pt x="240" y="643"/>
                    <a:pt x="248" y="623"/>
                  </a:cubicBezTo>
                  <a:cubicBezTo>
                    <a:pt x="252" y="626"/>
                    <a:pt x="257" y="629"/>
                    <a:pt x="265" y="629"/>
                  </a:cubicBezTo>
                  <a:cubicBezTo>
                    <a:pt x="268" y="625"/>
                    <a:pt x="271" y="623"/>
                    <a:pt x="276" y="623"/>
                  </a:cubicBezTo>
                  <a:cubicBezTo>
                    <a:pt x="277" y="628"/>
                    <a:pt x="277" y="627"/>
                    <a:pt x="281" y="629"/>
                  </a:cubicBezTo>
                  <a:cubicBezTo>
                    <a:pt x="285" y="625"/>
                    <a:pt x="303" y="621"/>
                    <a:pt x="310" y="620"/>
                  </a:cubicBezTo>
                  <a:lnTo>
                    <a:pt x="310" y="614"/>
                  </a:lnTo>
                  <a:cubicBezTo>
                    <a:pt x="311" y="614"/>
                    <a:pt x="313" y="613"/>
                    <a:pt x="314" y="613"/>
                  </a:cubicBezTo>
                  <a:cubicBezTo>
                    <a:pt x="314" y="620"/>
                    <a:pt x="314" y="620"/>
                    <a:pt x="320" y="620"/>
                  </a:cubicBezTo>
                  <a:lnTo>
                    <a:pt x="320" y="612"/>
                  </a:lnTo>
                  <a:cubicBezTo>
                    <a:pt x="324" y="611"/>
                    <a:pt x="322" y="612"/>
                    <a:pt x="324" y="610"/>
                  </a:cubicBezTo>
                  <a:cubicBezTo>
                    <a:pt x="340" y="615"/>
                    <a:pt x="341" y="614"/>
                    <a:pt x="359" y="610"/>
                  </a:cubicBezTo>
                  <a:lnTo>
                    <a:pt x="359" y="603"/>
                  </a:lnTo>
                  <a:cubicBezTo>
                    <a:pt x="365" y="605"/>
                    <a:pt x="363" y="606"/>
                    <a:pt x="368" y="608"/>
                  </a:cubicBezTo>
                  <a:cubicBezTo>
                    <a:pt x="376" y="592"/>
                    <a:pt x="392" y="600"/>
                    <a:pt x="407" y="597"/>
                  </a:cubicBezTo>
                  <a:cubicBezTo>
                    <a:pt x="408" y="592"/>
                    <a:pt x="408" y="592"/>
                    <a:pt x="410" y="590"/>
                  </a:cubicBezTo>
                  <a:cubicBezTo>
                    <a:pt x="438" y="597"/>
                    <a:pt x="463" y="572"/>
                    <a:pt x="487" y="574"/>
                  </a:cubicBezTo>
                  <a:cubicBezTo>
                    <a:pt x="488" y="571"/>
                    <a:pt x="488" y="569"/>
                    <a:pt x="488" y="566"/>
                  </a:cubicBezTo>
                  <a:cubicBezTo>
                    <a:pt x="509" y="572"/>
                    <a:pt x="520" y="567"/>
                    <a:pt x="540" y="559"/>
                  </a:cubicBezTo>
                  <a:cubicBezTo>
                    <a:pt x="547" y="559"/>
                    <a:pt x="553" y="560"/>
                    <a:pt x="559" y="561"/>
                  </a:cubicBezTo>
                  <a:cubicBezTo>
                    <a:pt x="563" y="559"/>
                    <a:pt x="577" y="555"/>
                    <a:pt x="581" y="552"/>
                  </a:cubicBezTo>
                  <a:cubicBezTo>
                    <a:pt x="586" y="549"/>
                    <a:pt x="593" y="556"/>
                    <a:pt x="600" y="553"/>
                  </a:cubicBezTo>
                  <a:cubicBezTo>
                    <a:pt x="619" y="546"/>
                    <a:pt x="657" y="547"/>
                    <a:pt x="682" y="538"/>
                  </a:cubicBezTo>
                  <a:cubicBezTo>
                    <a:pt x="691" y="534"/>
                    <a:pt x="708" y="541"/>
                    <a:pt x="720" y="536"/>
                  </a:cubicBezTo>
                  <a:cubicBezTo>
                    <a:pt x="750" y="520"/>
                    <a:pt x="787" y="515"/>
                    <a:pt x="818" y="501"/>
                  </a:cubicBezTo>
                  <a:cubicBezTo>
                    <a:pt x="822" y="500"/>
                    <a:pt x="838" y="492"/>
                    <a:pt x="841" y="489"/>
                  </a:cubicBezTo>
                  <a:cubicBezTo>
                    <a:pt x="842" y="485"/>
                    <a:pt x="844" y="482"/>
                    <a:pt x="845" y="478"/>
                  </a:cubicBezTo>
                  <a:cubicBezTo>
                    <a:pt x="853" y="471"/>
                    <a:pt x="865" y="474"/>
                    <a:pt x="872" y="472"/>
                  </a:cubicBezTo>
                  <a:cubicBezTo>
                    <a:pt x="884" y="464"/>
                    <a:pt x="896" y="457"/>
                    <a:pt x="909" y="449"/>
                  </a:cubicBezTo>
                  <a:cubicBezTo>
                    <a:pt x="952" y="432"/>
                    <a:pt x="1001" y="433"/>
                    <a:pt x="1041" y="413"/>
                  </a:cubicBezTo>
                  <a:lnTo>
                    <a:pt x="1041" y="407"/>
                  </a:lnTo>
                  <a:cubicBezTo>
                    <a:pt x="1029" y="403"/>
                    <a:pt x="1028" y="382"/>
                    <a:pt x="1022" y="372"/>
                  </a:cubicBezTo>
                  <a:cubicBezTo>
                    <a:pt x="1015" y="371"/>
                    <a:pt x="1010" y="369"/>
                    <a:pt x="1004" y="366"/>
                  </a:cubicBezTo>
                  <a:cubicBezTo>
                    <a:pt x="999" y="342"/>
                    <a:pt x="1018" y="327"/>
                    <a:pt x="1009" y="306"/>
                  </a:cubicBezTo>
                  <a:cubicBezTo>
                    <a:pt x="1006" y="304"/>
                    <a:pt x="1003" y="301"/>
                    <a:pt x="1000" y="299"/>
                  </a:cubicBezTo>
                  <a:cubicBezTo>
                    <a:pt x="997" y="300"/>
                    <a:pt x="994" y="301"/>
                    <a:pt x="991" y="303"/>
                  </a:cubicBezTo>
                  <a:lnTo>
                    <a:pt x="991" y="300"/>
                  </a:lnTo>
                  <a:cubicBezTo>
                    <a:pt x="999" y="280"/>
                    <a:pt x="978" y="277"/>
                    <a:pt x="974" y="264"/>
                  </a:cubicBezTo>
                  <a:cubicBezTo>
                    <a:pt x="971" y="255"/>
                    <a:pt x="977" y="250"/>
                    <a:pt x="976" y="242"/>
                  </a:cubicBezTo>
                  <a:cubicBezTo>
                    <a:pt x="974" y="223"/>
                    <a:pt x="970" y="205"/>
                    <a:pt x="968" y="187"/>
                  </a:cubicBezTo>
                  <a:cubicBezTo>
                    <a:pt x="967" y="171"/>
                    <a:pt x="983" y="155"/>
                    <a:pt x="973" y="143"/>
                  </a:cubicBezTo>
                  <a:cubicBezTo>
                    <a:pt x="970" y="141"/>
                    <a:pt x="966" y="143"/>
                    <a:pt x="961" y="140"/>
                  </a:cubicBezTo>
                  <a:cubicBezTo>
                    <a:pt x="960" y="137"/>
                    <a:pt x="959" y="133"/>
                    <a:pt x="958" y="130"/>
                  </a:cubicBezTo>
                  <a:cubicBezTo>
                    <a:pt x="956" y="130"/>
                    <a:pt x="954" y="131"/>
                    <a:pt x="952" y="132"/>
                  </a:cubicBezTo>
                  <a:cubicBezTo>
                    <a:pt x="954" y="124"/>
                    <a:pt x="954" y="123"/>
                    <a:pt x="952" y="117"/>
                  </a:cubicBezTo>
                  <a:cubicBezTo>
                    <a:pt x="946" y="117"/>
                    <a:pt x="943" y="118"/>
                    <a:pt x="938" y="116"/>
                  </a:cubicBezTo>
                  <a:cubicBezTo>
                    <a:pt x="940" y="114"/>
                    <a:pt x="941" y="112"/>
                    <a:pt x="943" y="111"/>
                  </a:cubicBezTo>
                  <a:cubicBezTo>
                    <a:pt x="951" y="107"/>
                    <a:pt x="956" y="97"/>
                    <a:pt x="951" y="87"/>
                  </a:cubicBezTo>
                  <a:cubicBezTo>
                    <a:pt x="979" y="89"/>
                    <a:pt x="999" y="68"/>
                    <a:pt x="1019" y="55"/>
                  </a:cubicBezTo>
                  <a:cubicBezTo>
                    <a:pt x="1045" y="39"/>
                    <a:pt x="1107" y="9"/>
                    <a:pt x="1138" y="3"/>
                  </a:cubicBezTo>
                  <a:cubicBezTo>
                    <a:pt x="1145" y="2"/>
                    <a:pt x="1151" y="6"/>
                    <a:pt x="1155" y="7"/>
                  </a:cubicBezTo>
                  <a:cubicBezTo>
                    <a:pt x="1163" y="10"/>
                    <a:pt x="1165" y="5"/>
                    <a:pt x="1168" y="3"/>
                  </a:cubicBezTo>
                  <a:cubicBezTo>
                    <a:pt x="1177" y="0"/>
                    <a:pt x="1188" y="8"/>
                    <a:pt x="1193" y="10"/>
                  </a:cubicBezTo>
                  <a:cubicBezTo>
                    <a:pt x="1199" y="9"/>
                    <a:pt x="1204" y="8"/>
                    <a:pt x="1208" y="7"/>
                  </a:cubicBezTo>
                  <a:cubicBezTo>
                    <a:pt x="1228" y="11"/>
                    <a:pt x="1277" y="34"/>
                    <a:pt x="1288" y="49"/>
                  </a:cubicBezTo>
                  <a:cubicBezTo>
                    <a:pt x="1292" y="60"/>
                    <a:pt x="1296" y="70"/>
                    <a:pt x="1300" y="81"/>
                  </a:cubicBezTo>
                  <a:cubicBezTo>
                    <a:pt x="1302" y="91"/>
                    <a:pt x="1296" y="100"/>
                    <a:pt x="1301" y="110"/>
                  </a:cubicBezTo>
                  <a:cubicBezTo>
                    <a:pt x="1311" y="130"/>
                    <a:pt x="1329" y="151"/>
                    <a:pt x="1338" y="174"/>
                  </a:cubicBezTo>
                  <a:cubicBezTo>
                    <a:pt x="1342" y="184"/>
                    <a:pt x="1334" y="190"/>
                    <a:pt x="1333" y="200"/>
                  </a:cubicBezTo>
                  <a:cubicBezTo>
                    <a:pt x="1335" y="206"/>
                    <a:pt x="1337" y="211"/>
                    <a:pt x="1339" y="217"/>
                  </a:cubicBezTo>
                  <a:cubicBezTo>
                    <a:pt x="1337" y="223"/>
                    <a:pt x="1335" y="230"/>
                    <a:pt x="1333" y="236"/>
                  </a:cubicBezTo>
                  <a:cubicBezTo>
                    <a:pt x="1333" y="249"/>
                    <a:pt x="1333" y="262"/>
                    <a:pt x="1334" y="275"/>
                  </a:cubicBezTo>
                  <a:cubicBezTo>
                    <a:pt x="1331" y="292"/>
                    <a:pt x="1318" y="307"/>
                    <a:pt x="1322" y="329"/>
                  </a:cubicBezTo>
                  <a:cubicBezTo>
                    <a:pt x="1326" y="354"/>
                    <a:pt x="1336" y="381"/>
                    <a:pt x="1348" y="402"/>
                  </a:cubicBezTo>
                  <a:cubicBezTo>
                    <a:pt x="1352" y="409"/>
                    <a:pt x="1357" y="416"/>
                    <a:pt x="1362" y="423"/>
                  </a:cubicBezTo>
                  <a:cubicBezTo>
                    <a:pt x="1368" y="422"/>
                    <a:pt x="1373" y="421"/>
                    <a:pt x="1378" y="421"/>
                  </a:cubicBezTo>
                  <a:cubicBezTo>
                    <a:pt x="1384" y="425"/>
                    <a:pt x="1390" y="429"/>
                    <a:pt x="1396" y="434"/>
                  </a:cubicBezTo>
                  <a:cubicBezTo>
                    <a:pt x="1411" y="440"/>
                    <a:pt x="1431" y="438"/>
                    <a:pt x="1440" y="449"/>
                  </a:cubicBezTo>
                  <a:cubicBezTo>
                    <a:pt x="1446" y="457"/>
                    <a:pt x="1441" y="463"/>
                    <a:pt x="1447" y="470"/>
                  </a:cubicBezTo>
                  <a:cubicBezTo>
                    <a:pt x="1456" y="480"/>
                    <a:pt x="1475" y="486"/>
                    <a:pt x="1487" y="493"/>
                  </a:cubicBezTo>
                  <a:cubicBezTo>
                    <a:pt x="1522" y="514"/>
                    <a:pt x="1555" y="544"/>
                    <a:pt x="1590" y="565"/>
                  </a:cubicBezTo>
                  <a:cubicBezTo>
                    <a:pt x="1604" y="574"/>
                    <a:pt x="1616" y="578"/>
                    <a:pt x="1627" y="591"/>
                  </a:cubicBezTo>
                  <a:cubicBezTo>
                    <a:pt x="1639" y="605"/>
                    <a:pt x="1646" y="625"/>
                    <a:pt x="1656" y="643"/>
                  </a:cubicBezTo>
                  <a:cubicBezTo>
                    <a:pt x="1677" y="684"/>
                    <a:pt x="1697" y="736"/>
                    <a:pt x="1711" y="785"/>
                  </a:cubicBezTo>
                  <a:cubicBezTo>
                    <a:pt x="1726" y="862"/>
                    <a:pt x="1741" y="938"/>
                    <a:pt x="1757" y="1015"/>
                  </a:cubicBezTo>
                  <a:cubicBezTo>
                    <a:pt x="1762" y="1036"/>
                    <a:pt x="1777" y="1050"/>
                    <a:pt x="1782" y="1069"/>
                  </a:cubicBezTo>
                  <a:cubicBezTo>
                    <a:pt x="1774" y="1074"/>
                    <a:pt x="1757" y="1081"/>
                    <a:pt x="1750" y="1088"/>
                  </a:cubicBezTo>
                  <a:cubicBezTo>
                    <a:pt x="1747" y="1094"/>
                    <a:pt x="1751" y="1103"/>
                    <a:pt x="1751" y="1109"/>
                  </a:cubicBezTo>
                  <a:cubicBezTo>
                    <a:pt x="1755" y="1145"/>
                    <a:pt x="1759" y="1180"/>
                    <a:pt x="1763" y="1216"/>
                  </a:cubicBezTo>
                  <a:cubicBezTo>
                    <a:pt x="1764" y="1232"/>
                    <a:pt x="1765" y="1248"/>
                    <a:pt x="1766" y="1264"/>
                  </a:cubicBezTo>
                  <a:cubicBezTo>
                    <a:pt x="1764" y="1289"/>
                    <a:pt x="1762" y="1314"/>
                    <a:pt x="1761" y="1338"/>
                  </a:cubicBezTo>
                  <a:cubicBezTo>
                    <a:pt x="1755" y="1371"/>
                    <a:pt x="1749" y="1404"/>
                    <a:pt x="1743" y="1436"/>
                  </a:cubicBezTo>
                  <a:cubicBezTo>
                    <a:pt x="1741" y="1461"/>
                    <a:pt x="1740" y="1486"/>
                    <a:pt x="1738" y="1511"/>
                  </a:cubicBezTo>
                  <a:cubicBezTo>
                    <a:pt x="1727" y="1572"/>
                    <a:pt x="1759" y="1624"/>
                    <a:pt x="1749" y="1680"/>
                  </a:cubicBezTo>
                  <a:lnTo>
                    <a:pt x="1749" y="1708"/>
                  </a:lnTo>
                  <a:cubicBezTo>
                    <a:pt x="1738" y="1744"/>
                    <a:pt x="1706" y="1754"/>
                    <a:pt x="1683" y="1774"/>
                  </a:cubicBezTo>
                  <a:cubicBezTo>
                    <a:pt x="1680" y="1778"/>
                    <a:pt x="1678" y="1782"/>
                    <a:pt x="1675" y="1787"/>
                  </a:cubicBezTo>
                  <a:cubicBezTo>
                    <a:pt x="1665" y="1793"/>
                    <a:pt x="1627" y="1805"/>
                    <a:pt x="1612" y="1805"/>
                  </a:cubicBezTo>
                  <a:cubicBezTo>
                    <a:pt x="1611" y="1803"/>
                    <a:pt x="1610" y="1802"/>
                    <a:pt x="1609" y="1801"/>
                  </a:cubicBezTo>
                  <a:cubicBezTo>
                    <a:pt x="1609" y="1783"/>
                    <a:pt x="1618" y="1779"/>
                    <a:pt x="1623" y="1766"/>
                  </a:cubicBezTo>
                  <a:cubicBezTo>
                    <a:pt x="1630" y="1747"/>
                    <a:pt x="1634" y="1687"/>
                    <a:pt x="1619" y="1675"/>
                  </a:cubicBezTo>
                  <a:cubicBezTo>
                    <a:pt x="1602" y="1698"/>
                    <a:pt x="1615" y="1750"/>
                    <a:pt x="1577" y="1752"/>
                  </a:cubicBezTo>
                  <a:cubicBezTo>
                    <a:pt x="1576" y="1751"/>
                    <a:pt x="1575" y="1750"/>
                    <a:pt x="1575" y="1750"/>
                  </a:cubicBezTo>
                  <a:cubicBezTo>
                    <a:pt x="1567" y="1743"/>
                    <a:pt x="1574" y="1718"/>
                    <a:pt x="1574" y="1704"/>
                  </a:cubicBezTo>
                  <a:cubicBezTo>
                    <a:pt x="1573" y="1692"/>
                    <a:pt x="1579" y="1677"/>
                    <a:pt x="1582" y="1666"/>
                  </a:cubicBezTo>
                  <a:cubicBezTo>
                    <a:pt x="1583" y="1656"/>
                    <a:pt x="1584" y="1646"/>
                    <a:pt x="1584" y="1637"/>
                  </a:cubicBezTo>
                  <a:cubicBezTo>
                    <a:pt x="1594" y="1608"/>
                    <a:pt x="1613" y="1585"/>
                    <a:pt x="1624" y="1558"/>
                  </a:cubicBezTo>
                  <a:cubicBezTo>
                    <a:pt x="1639" y="1520"/>
                    <a:pt x="1638" y="1441"/>
                    <a:pt x="1632" y="1393"/>
                  </a:cubicBezTo>
                  <a:cubicBezTo>
                    <a:pt x="1627" y="1351"/>
                    <a:pt x="1621" y="1295"/>
                    <a:pt x="1613" y="1246"/>
                  </a:cubicBezTo>
                  <a:cubicBezTo>
                    <a:pt x="1612" y="1221"/>
                    <a:pt x="1612" y="1196"/>
                    <a:pt x="1611" y="1172"/>
                  </a:cubicBezTo>
                  <a:cubicBezTo>
                    <a:pt x="1603" y="1123"/>
                    <a:pt x="1588" y="1084"/>
                    <a:pt x="1559" y="1055"/>
                  </a:cubicBezTo>
                  <a:cubicBezTo>
                    <a:pt x="1553" y="1049"/>
                    <a:pt x="1548" y="1037"/>
                    <a:pt x="1540" y="1034"/>
                  </a:cubicBezTo>
                  <a:lnTo>
                    <a:pt x="1540" y="1036"/>
                  </a:lnTo>
                  <a:cubicBezTo>
                    <a:pt x="1518" y="1052"/>
                    <a:pt x="1531" y="1123"/>
                    <a:pt x="1522" y="1150"/>
                  </a:cubicBezTo>
                  <a:cubicBezTo>
                    <a:pt x="1516" y="1167"/>
                    <a:pt x="1498" y="1178"/>
                    <a:pt x="1488" y="1191"/>
                  </a:cubicBezTo>
                  <a:cubicBezTo>
                    <a:pt x="1493" y="1206"/>
                    <a:pt x="1504" y="1215"/>
                    <a:pt x="1510" y="1229"/>
                  </a:cubicBezTo>
                  <a:cubicBezTo>
                    <a:pt x="1518" y="1249"/>
                    <a:pt x="1503" y="1265"/>
                    <a:pt x="1505" y="1282"/>
                  </a:cubicBezTo>
                  <a:cubicBezTo>
                    <a:pt x="1506" y="1292"/>
                    <a:pt x="1509" y="1313"/>
                    <a:pt x="1512" y="1326"/>
                  </a:cubicBezTo>
                  <a:cubicBezTo>
                    <a:pt x="1513" y="1340"/>
                    <a:pt x="1514" y="1354"/>
                    <a:pt x="1514" y="1368"/>
                  </a:cubicBezTo>
                  <a:cubicBezTo>
                    <a:pt x="1517" y="1374"/>
                    <a:pt x="1521" y="1379"/>
                    <a:pt x="1524" y="1385"/>
                  </a:cubicBezTo>
                  <a:cubicBezTo>
                    <a:pt x="1523" y="1396"/>
                    <a:pt x="1522" y="1406"/>
                    <a:pt x="1521" y="1417"/>
                  </a:cubicBezTo>
                  <a:cubicBezTo>
                    <a:pt x="1517" y="1431"/>
                    <a:pt x="1523" y="1488"/>
                    <a:pt x="1526" y="1492"/>
                  </a:cubicBezTo>
                  <a:cubicBezTo>
                    <a:pt x="1513" y="1522"/>
                    <a:pt x="1518" y="1534"/>
                    <a:pt x="1510" y="1565"/>
                  </a:cubicBezTo>
                  <a:cubicBezTo>
                    <a:pt x="1507" y="1575"/>
                    <a:pt x="1494" y="1593"/>
                    <a:pt x="1498" y="1606"/>
                  </a:cubicBezTo>
                  <a:cubicBezTo>
                    <a:pt x="1501" y="1615"/>
                    <a:pt x="1504" y="1619"/>
                    <a:pt x="1506" y="1626"/>
                  </a:cubicBezTo>
                  <a:cubicBezTo>
                    <a:pt x="1508" y="1636"/>
                    <a:pt x="1501" y="1653"/>
                    <a:pt x="1500" y="1653"/>
                  </a:cubicBezTo>
                  <a:cubicBezTo>
                    <a:pt x="1499" y="1658"/>
                    <a:pt x="1495" y="1678"/>
                    <a:pt x="1494" y="1676"/>
                  </a:cubicBezTo>
                  <a:cubicBezTo>
                    <a:pt x="1492" y="1681"/>
                    <a:pt x="1486" y="1702"/>
                    <a:pt x="1486" y="1702"/>
                  </a:cubicBezTo>
                  <a:cubicBezTo>
                    <a:pt x="1482" y="1712"/>
                    <a:pt x="1472" y="1738"/>
                    <a:pt x="1473" y="1741"/>
                  </a:cubicBezTo>
                  <a:cubicBezTo>
                    <a:pt x="1473" y="1743"/>
                    <a:pt x="1472" y="1742"/>
                    <a:pt x="1472" y="1742"/>
                  </a:cubicBezTo>
                  <a:lnTo>
                    <a:pt x="1471" y="1742"/>
                  </a:lnTo>
                  <a:cubicBezTo>
                    <a:pt x="1465" y="1758"/>
                    <a:pt x="1468" y="1774"/>
                    <a:pt x="1462" y="1792"/>
                  </a:cubicBezTo>
                  <a:cubicBezTo>
                    <a:pt x="1472" y="1841"/>
                    <a:pt x="1484" y="1928"/>
                    <a:pt x="1476" y="1983"/>
                  </a:cubicBezTo>
                  <a:cubicBezTo>
                    <a:pt x="1473" y="2017"/>
                    <a:pt x="1470" y="2052"/>
                    <a:pt x="1468" y="2086"/>
                  </a:cubicBezTo>
                  <a:cubicBezTo>
                    <a:pt x="1470" y="2102"/>
                    <a:pt x="1475" y="2107"/>
                    <a:pt x="1479" y="2117"/>
                  </a:cubicBezTo>
                  <a:cubicBezTo>
                    <a:pt x="1488" y="2137"/>
                    <a:pt x="1489" y="2169"/>
                    <a:pt x="1493" y="2188"/>
                  </a:cubicBezTo>
                  <a:cubicBezTo>
                    <a:pt x="1493" y="2209"/>
                    <a:pt x="1494" y="2229"/>
                    <a:pt x="1494" y="2250"/>
                  </a:cubicBezTo>
                  <a:cubicBezTo>
                    <a:pt x="1497" y="2261"/>
                    <a:pt x="1504" y="2276"/>
                    <a:pt x="1500" y="2293"/>
                  </a:cubicBezTo>
                  <a:cubicBezTo>
                    <a:pt x="1499" y="2303"/>
                    <a:pt x="1497" y="2312"/>
                    <a:pt x="1495" y="2322"/>
                  </a:cubicBezTo>
                  <a:cubicBezTo>
                    <a:pt x="1502" y="2368"/>
                    <a:pt x="1501" y="2435"/>
                    <a:pt x="1491" y="2479"/>
                  </a:cubicBezTo>
                  <a:cubicBezTo>
                    <a:pt x="1486" y="2502"/>
                    <a:pt x="1489" y="2533"/>
                    <a:pt x="1484" y="2551"/>
                  </a:cubicBezTo>
                  <a:cubicBezTo>
                    <a:pt x="1484" y="2556"/>
                    <a:pt x="1484" y="2561"/>
                    <a:pt x="1484" y="2566"/>
                  </a:cubicBezTo>
                  <a:cubicBezTo>
                    <a:pt x="1482" y="2579"/>
                    <a:pt x="1480" y="2592"/>
                    <a:pt x="1478" y="2605"/>
                  </a:cubicBezTo>
                  <a:lnTo>
                    <a:pt x="1478" y="2627"/>
                  </a:lnTo>
                  <a:cubicBezTo>
                    <a:pt x="1472" y="2637"/>
                    <a:pt x="1466" y="2647"/>
                    <a:pt x="1460" y="2657"/>
                  </a:cubicBezTo>
                  <a:cubicBezTo>
                    <a:pt x="1466" y="2658"/>
                    <a:pt x="1465" y="2657"/>
                    <a:pt x="1467" y="2663"/>
                  </a:cubicBezTo>
                  <a:cubicBezTo>
                    <a:pt x="1455" y="2691"/>
                    <a:pt x="1440" y="2715"/>
                    <a:pt x="1426" y="2740"/>
                  </a:cubicBezTo>
                  <a:cubicBezTo>
                    <a:pt x="1411" y="2768"/>
                    <a:pt x="1401" y="2799"/>
                    <a:pt x="1383" y="2823"/>
                  </a:cubicBezTo>
                  <a:lnTo>
                    <a:pt x="1377" y="2823"/>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30" name="Oval 29">
              <a:extLst>
                <a:ext uri="{FF2B5EF4-FFF2-40B4-BE49-F238E27FC236}">
                  <a16:creationId xmlns:a16="http://schemas.microsoft.com/office/drawing/2014/main" id="{194064B9-136A-FE0A-23E1-F4EF015FC56C}"/>
                </a:ext>
              </a:extLst>
            </p:cNvPr>
            <p:cNvSpPr/>
            <p:nvPr/>
          </p:nvSpPr>
          <p:spPr>
            <a:xfrm>
              <a:off x="3273299" y="3385324"/>
              <a:ext cx="1544895" cy="1544895"/>
            </a:xfrm>
            <a:prstGeom prst="ellipse">
              <a:avLst/>
            </a:prstGeom>
            <a:noFill/>
            <a:ln w="63500">
              <a:solidFill>
                <a:srgbClr val="D93A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SE" sz="1350">
                <a:solidFill>
                  <a:prstClr val="white"/>
                </a:solidFill>
                <a:latin typeface="Calibri" panose="020F0502020204030204"/>
              </a:endParaRPr>
            </a:p>
          </p:txBody>
        </p:sp>
      </p:grpSp>
      <p:grpSp>
        <p:nvGrpSpPr>
          <p:cNvPr id="82" name="Grupp 81">
            <a:extLst>
              <a:ext uri="{FF2B5EF4-FFF2-40B4-BE49-F238E27FC236}">
                <a16:creationId xmlns:a16="http://schemas.microsoft.com/office/drawing/2014/main" id="{E7C52B70-3577-4314-864B-82FC7DA3060D}"/>
              </a:ext>
            </a:extLst>
          </p:cNvPr>
          <p:cNvGrpSpPr/>
          <p:nvPr/>
        </p:nvGrpSpPr>
        <p:grpSpPr>
          <a:xfrm>
            <a:off x="1267393" y="1661122"/>
            <a:ext cx="889361" cy="904352"/>
            <a:chOff x="9996760" y="6085384"/>
            <a:chExt cx="1277274" cy="1277274"/>
          </a:xfrm>
        </p:grpSpPr>
        <p:sp>
          <p:nvSpPr>
            <p:cNvPr id="47" name="Freeform 31">
              <a:extLst>
                <a:ext uri="{FF2B5EF4-FFF2-40B4-BE49-F238E27FC236}">
                  <a16:creationId xmlns:a16="http://schemas.microsoft.com/office/drawing/2014/main" id="{D27C3FAF-7073-429A-9EAE-9D4EB893833F}"/>
                </a:ext>
              </a:extLst>
            </p:cNvPr>
            <p:cNvSpPr>
              <a:spLocks/>
            </p:cNvSpPr>
            <p:nvPr/>
          </p:nvSpPr>
          <p:spPr bwMode="auto">
            <a:xfrm>
              <a:off x="10710068" y="6293436"/>
              <a:ext cx="93663" cy="82550"/>
            </a:xfrm>
            <a:custGeom>
              <a:avLst/>
              <a:gdLst>
                <a:gd name="T0" fmla="*/ 16 w 198"/>
                <a:gd name="T1" fmla="*/ 158 h 173"/>
                <a:gd name="T2" fmla="*/ 16 w 198"/>
                <a:gd name="T3" fmla="*/ 158 h 173"/>
                <a:gd name="T4" fmla="*/ 14 w 198"/>
                <a:gd name="T5" fmla="*/ 92 h 173"/>
                <a:gd name="T6" fmla="*/ 0 w 198"/>
                <a:gd name="T7" fmla="*/ 85 h 173"/>
                <a:gd name="T8" fmla="*/ 13 w 198"/>
                <a:gd name="T9" fmla="*/ 51 h 173"/>
                <a:gd name="T10" fmla="*/ 8 w 198"/>
                <a:gd name="T11" fmla="*/ 30 h 173"/>
                <a:gd name="T12" fmla="*/ 20 w 198"/>
                <a:gd name="T13" fmla="*/ 1 h 173"/>
                <a:gd name="T14" fmla="*/ 51 w 198"/>
                <a:gd name="T15" fmla="*/ 6 h 173"/>
                <a:gd name="T16" fmla="*/ 116 w 198"/>
                <a:gd name="T17" fmla="*/ 25 h 173"/>
                <a:gd name="T18" fmla="*/ 177 w 198"/>
                <a:gd name="T19" fmla="*/ 44 h 173"/>
                <a:gd name="T20" fmla="*/ 198 w 198"/>
                <a:gd name="T21" fmla="*/ 79 h 173"/>
                <a:gd name="T22" fmla="*/ 180 w 198"/>
                <a:gd name="T23" fmla="*/ 126 h 173"/>
                <a:gd name="T24" fmla="*/ 57 w 198"/>
                <a:gd name="T25" fmla="*/ 173 h 173"/>
                <a:gd name="T26" fmla="*/ 16 w 198"/>
                <a:gd name="T27" fmla="*/ 1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173">
                  <a:moveTo>
                    <a:pt x="16" y="158"/>
                  </a:moveTo>
                  <a:lnTo>
                    <a:pt x="16" y="158"/>
                  </a:lnTo>
                  <a:cubicBezTo>
                    <a:pt x="17" y="128"/>
                    <a:pt x="18" y="117"/>
                    <a:pt x="14" y="92"/>
                  </a:cubicBezTo>
                  <a:cubicBezTo>
                    <a:pt x="6" y="92"/>
                    <a:pt x="4" y="89"/>
                    <a:pt x="0" y="85"/>
                  </a:cubicBezTo>
                  <a:cubicBezTo>
                    <a:pt x="0" y="69"/>
                    <a:pt x="10" y="65"/>
                    <a:pt x="13" y="51"/>
                  </a:cubicBezTo>
                  <a:cubicBezTo>
                    <a:pt x="11" y="44"/>
                    <a:pt x="10" y="37"/>
                    <a:pt x="8" y="30"/>
                  </a:cubicBezTo>
                  <a:cubicBezTo>
                    <a:pt x="12" y="20"/>
                    <a:pt x="16" y="10"/>
                    <a:pt x="20" y="1"/>
                  </a:cubicBezTo>
                  <a:cubicBezTo>
                    <a:pt x="20" y="1"/>
                    <a:pt x="43" y="0"/>
                    <a:pt x="51" y="6"/>
                  </a:cubicBezTo>
                  <a:cubicBezTo>
                    <a:pt x="59" y="12"/>
                    <a:pt x="110" y="11"/>
                    <a:pt x="116" y="25"/>
                  </a:cubicBezTo>
                  <a:cubicBezTo>
                    <a:pt x="122" y="39"/>
                    <a:pt x="153" y="36"/>
                    <a:pt x="177" y="44"/>
                  </a:cubicBezTo>
                  <a:cubicBezTo>
                    <a:pt x="182" y="46"/>
                    <a:pt x="191" y="79"/>
                    <a:pt x="198" y="79"/>
                  </a:cubicBezTo>
                  <a:cubicBezTo>
                    <a:pt x="192" y="88"/>
                    <a:pt x="178" y="119"/>
                    <a:pt x="180" y="126"/>
                  </a:cubicBezTo>
                  <a:cubicBezTo>
                    <a:pt x="146" y="148"/>
                    <a:pt x="57" y="173"/>
                    <a:pt x="57" y="173"/>
                  </a:cubicBezTo>
                  <a:cubicBezTo>
                    <a:pt x="42" y="170"/>
                    <a:pt x="25" y="167"/>
                    <a:pt x="16" y="158"/>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48" name="Freeform 32">
              <a:extLst>
                <a:ext uri="{FF2B5EF4-FFF2-40B4-BE49-F238E27FC236}">
                  <a16:creationId xmlns:a16="http://schemas.microsoft.com/office/drawing/2014/main" id="{C749C1CA-A6C1-4AD7-83EE-283D709A59E3}"/>
                </a:ext>
              </a:extLst>
            </p:cNvPr>
            <p:cNvSpPr>
              <a:spLocks noEditPoints="1"/>
            </p:cNvSpPr>
            <p:nvPr/>
          </p:nvSpPr>
          <p:spPr bwMode="auto">
            <a:xfrm>
              <a:off x="10549731" y="6353761"/>
              <a:ext cx="358775" cy="523875"/>
            </a:xfrm>
            <a:custGeom>
              <a:avLst/>
              <a:gdLst>
                <a:gd name="T0" fmla="*/ 370 w 753"/>
                <a:gd name="T1" fmla="*/ 417 h 1099"/>
                <a:gd name="T2" fmla="*/ 386 w 753"/>
                <a:gd name="T3" fmla="*/ 384 h 1099"/>
                <a:gd name="T4" fmla="*/ 408 w 753"/>
                <a:gd name="T5" fmla="*/ 329 h 1099"/>
                <a:gd name="T6" fmla="*/ 420 w 753"/>
                <a:gd name="T7" fmla="*/ 343 h 1099"/>
                <a:gd name="T8" fmla="*/ 393 w 753"/>
                <a:gd name="T9" fmla="*/ 436 h 1099"/>
                <a:gd name="T10" fmla="*/ 370 w 753"/>
                <a:gd name="T11" fmla="*/ 417 h 1099"/>
                <a:gd name="T12" fmla="*/ 0 w 753"/>
                <a:gd name="T13" fmla="*/ 1046 h 1099"/>
                <a:gd name="T14" fmla="*/ 71 w 753"/>
                <a:gd name="T15" fmla="*/ 1065 h 1099"/>
                <a:gd name="T16" fmla="*/ 198 w 753"/>
                <a:gd name="T17" fmla="*/ 1046 h 1099"/>
                <a:gd name="T18" fmla="*/ 199 w 753"/>
                <a:gd name="T19" fmla="*/ 957 h 1099"/>
                <a:gd name="T20" fmla="*/ 211 w 753"/>
                <a:gd name="T21" fmla="*/ 873 h 1099"/>
                <a:gd name="T22" fmla="*/ 223 w 753"/>
                <a:gd name="T23" fmla="*/ 650 h 1099"/>
                <a:gd name="T24" fmla="*/ 223 w 753"/>
                <a:gd name="T25" fmla="*/ 621 h 1099"/>
                <a:gd name="T26" fmla="*/ 253 w 753"/>
                <a:gd name="T27" fmla="*/ 628 h 1099"/>
                <a:gd name="T28" fmla="*/ 391 w 753"/>
                <a:gd name="T29" fmla="*/ 620 h 1099"/>
                <a:gd name="T30" fmla="*/ 361 w 753"/>
                <a:gd name="T31" fmla="*/ 852 h 1099"/>
                <a:gd name="T32" fmla="*/ 347 w 753"/>
                <a:gd name="T33" fmla="*/ 1049 h 1099"/>
                <a:gd name="T34" fmla="*/ 321 w 753"/>
                <a:gd name="T35" fmla="*/ 1085 h 1099"/>
                <a:gd name="T36" fmla="*/ 533 w 753"/>
                <a:gd name="T37" fmla="*/ 1078 h 1099"/>
                <a:gd name="T38" fmla="*/ 537 w 753"/>
                <a:gd name="T39" fmla="*/ 1041 h 1099"/>
                <a:gd name="T40" fmla="*/ 531 w 753"/>
                <a:gd name="T41" fmla="*/ 945 h 1099"/>
                <a:gd name="T42" fmla="*/ 531 w 753"/>
                <a:gd name="T43" fmla="*/ 780 h 1099"/>
                <a:gd name="T44" fmla="*/ 604 w 753"/>
                <a:gd name="T45" fmla="*/ 629 h 1099"/>
                <a:gd name="T46" fmla="*/ 748 w 753"/>
                <a:gd name="T47" fmla="*/ 445 h 1099"/>
                <a:gd name="T48" fmla="*/ 727 w 753"/>
                <a:gd name="T49" fmla="*/ 319 h 1099"/>
                <a:gd name="T50" fmla="*/ 698 w 753"/>
                <a:gd name="T51" fmla="*/ 195 h 1099"/>
                <a:gd name="T52" fmla="*/ 672 w 753"/>
                <a:gd name="T53" fmla="*/ 134 h 1099"/>
                <a:gd name="T54" fmla="*/ 552 w 753"/>
                <a:gd name="T55" fmla="*/ 30 h 1099"/>
                <a:gd name="T56" fmla="*/ 392 w 753"/>
                <a:gd name="T57" fmla="*/ 47 h 1099"/>
                <a:gd name="T58" fmla="*/ 329 w 753"/>
                <a:gd name="T59" fmla="*/ 113 h 1099"/>
                <a:gd name="T60" fmla="*/ 296 w 753"/>
                <a:gd name="T61" fmla="*/ 269 h 1099"/>
                <a:gd name="T62" fmla="*/ 285 w 753"/>
                <a:gd name="T63" fmla="*/ 360 h 1099"/>
                <a:gd name="T64" fmla="*/ 246 w 753"/>
                <a:gd name="T65" fmla="*/ 467 h 1099"/>
                <a:gd name="T66" fmla="*/ 100 w 753"/>
                <a:gd name="T67" fmla="*/ 639 h 1099"/>
                <a:gd name="T68" fmla="*/ 37 w 753"/>
                <a:gd name="T69" fmla="*/ 948 h 1099"/>
                <a:gd name="T70" fmla="*/ 65 w 753"/>
                <a:gd name="T71" fmla="*/ 989 h 1099"/>
                <a:gd name="T72" fmla="*/ 37 w 753"/>
                <a:gd name="T73" fmla="*/ 1027 h 1099"/>
                <a:gd name="T74" fmla="*/ 0 w 753"/>
                <a:gd name="T75" fmla="*/ 1046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3" h="1099">
                  <a:moveTo>
                    <a:pt x="370" y="417"/>
                  </a:moveTo>
                  <a:lnTo>
                    <a:pt x="370" y="417"/>
                  </a:lnTo>
                  <a:cubicBezTo>
                    <a:pt x="371" y="412"/>
                    <a:pt x="378" y="411"/>
                    <a:pt x="380" y="407"/>
                  </a:cubicBezTo>
                  <a:cubicBezTo>
                    <a:pt x="382" y="401"/>
                    <a:pt x="385" y="388"/>
                    <a:pt x="386" y="384"/>
                  </a:cubicBezTo>
                  <a:cubicBezTo>
                    <a:pt x="385" y="373"/>
                    <a:pt x="384" y="362"/>
                    <a:pt x="383" y="352"/>
                  </a:cubicBezTo>
                  <a:cubicBezTo>
                    <a:pt x="387" y="339"/>
                    <a:pt x="400" y="338"/>
                    <a:pt x="408" y="329"/>
                  </a:cubicBezTo>
                  <a:lnTo>
                    <a:pt x="412" y="329"/>
                  </a:lnTo>
                  <a:cubicBezTo>
                    <a:pt x="415" y="334"/>
                    <a:pt x="418" y="338"/>
                    <a:pt x="420" y="343"/>
                  </a:cubicBezTo>
                  <a:cubicBezTo>
                    <a:pt x="420" y="356"/>
                    <a:pt x="410" y="361"/>
                    <a:pt x="408" y="375"/>
                  </a:cubicBezTo>
                  <a:cubicBezTo>
                    <a:pt x="403" y="407"/>
                    <a:pt x="433" y="421"/>
                    <a:pt x="393" y="436"/>
                  </a:cubicBezTo>
                  <a:cubicBezTo>
                    <a:pt x="388" y="439"/>
                    <a:pt x="382" y="442"/>
                    <a:pt x="377" y="444"/>
                  </a:cubicBezTo>
                  <a:cubicBezTo>
                    <a:pt x="372" y="443"/>
                    <a:pt x="367" y="425"/>
                    <a:pt x="370" y="417"/>
                  </a:cubicBezTo>
                  <a:close/>
                  <a:moveTo>
                    <a:pt x="0" y="1046"/>
                  </a:moveTo>
                  <a:lnTo>
                    <a:pt x="0" y="1046"/>
                  </a:lnTo>
                  <a:cubicBezTo>
                    <a:pt x="1" y="1049"/>
                    <a:pt x="1" y="1049"/>
                    <a:pt x="2" y="1051"/>
                  </a:cubicBezTo>
                  <a:cubicBezTo>
                    <a:pt x="13" y="1068"/>
                    <a:pt x="45" y="1063"/>
                    <a:pt x="71" y="1065"/>
                  </a:cubicBezTo>
                  <a:cubicBezTo>
                    <a:pt x="102" y="1067"/>
                    <a:pt x="110" y="1063"/>
                    <a:pt x="130" y="1055"/>
                  </a:cubicBezTo>
                  <a:cubicBezTo>
                    <a:pt x="147" y="1048"/>
                    <a:pt x="180" y="1049"/>
                    <a:pt x="198" y="1046"/>
                  </a:cubicBezTo>
                  <a:cubicBezTo>
                    <a:pt x="205" y="1030"/>
                    <a:pt x="190" y="1014"/>
                    <a:pt x="187" y="999"/>
                  </a:cubicBezTo>
                  <a:cubicBezTo>
                    <a:pt x="186" y="991"/>
                    <a:pt x="197" y="968"/>
                    <a:pt x="199" y="957"/>
                  </a:cubicBezTo>
                  <a:cubicBezTo>
                    <a:pt x="200" y="943"/>
                    <a:pt x="188" y="934"/>
                    <a:pt x="190" y="916"/>
                  </a:cubicBezTo>
                  <a:cubicBezTo>
                    <a:pt x="193" y="898"/>
                    <a:pt x="207" y="889"/>
                    <a:pt x="211" y="873"/>
                  </a:cubicBezTo>
                  <a:cubicBezTo>
                    <a:pt x="215" y="818"/>
                    <a:pt x="220" y="763"/>
                    <a:pt x="224" y="709"/>
                  </a:cubicBezTo>
                  <a:cubicBezTo>
                    <a:pt x="224" y="689"/>
                    <a:pt x="223" y="669"/>
                    <a:pt x="223" y="650"/>
                  </a:cubicBezTo>
                  <a:cubicBezTo>
                    <a:pt x="227" y="648"/>
                    <a:pt x="230" y="646"/>
                    <a:pt x="234" y="645"/>
                  </a:cubicBezTo>
                  <a:cubicBezTo>
                    <a:pt x="236" y="630"/>
                    <a:pt x="226" y="633"/>
                    <a:pt x="223" y="621"/>
                  </a:cubicBezTo>
                  <a:lnTo>
                    <a:pt x="223" y="620"/>
                  </a:lnTo>
                  <a:cubicBezTo>
                    <a:pt x="234" y="618"/>
                    <a:pt x="244" y="625"/>
                    <a:pt x="253" y="628"/>
                  </a:cubicBezTo>
                  <a:cubicBezTo>
                    <a:pt x="295" y="643"/>
                    <a:pt x="354" y="655"/>
                    <a:pt x="384" y="619"/>
                  </a:cubicBezTo>
                  <a:cubicBezTo>
                    <a:pt x="386" y="620"/>
                    <a:pt x="389" y="620"/>
                    <a:pt x="391" y="620"/>
                  </a:cubicBezTo>
                  <a:cubicBezTo>
                    <a:pt x="402" y="662"/>
                    <a:pt x="387" y="709"/>
                    <a:pt x="379" y="745"/>
                  </a:cubicBezTo>
                  <a:cubicBezTo>
                    <a:pt x="373" y="781"/>
                    <a:pt x="367" y="817"/>
                    <a:pt x="361" y="852"/>
                  </a:cubicBezTo>
                  <a:cubicBezTo>
                    <a:pt x="361" y="886"/>
                    <a:pt x="361" y="920"/>
                    <a:pt x="360" y="954"/>
                  </a:cubicBezTo>
                  <a:cubicBezTo>
                    <a:pt x="354" y="985"/>
                    <a:pt x="341" y="1015"/>
                    <a:pt x="347" y="1049"/>
                  </a:cubicBezTo>
                  <a:cubicBezTo>
                    <a:pt x="311" y="1052"/>
                    <a:pt x="314" y="1049"/>
                    <a:pt x="288" y="1068"/>
                  </a:cubicBezTo>
                  <a:cubicBezTo>
                    <a:pt x="290" y="1082"/>
                    <a:pt x="309" y="1081"/>
                    <a:pt x="321" y="1085"/>
                  </a:cubicBezTo>
                  <a:cubicBezTo>
                    <a:pt x="363" y="1099"/>
                    <a:pt x="432" y="1095"/>
                    <a:pt x="478" y="1086"/>
                  </a:cubicBezTo>
                  <a:cubicBezTo>
                    <a:pt x="493" y="1083"/>
                    <a:pt x="526" y="1088"/>
                    <a:pt x="533" y="1078"/>
                  </a:cubicBezTo>
                  <a:cubicBezTo>
                    <a:pt x="541" y="1067"/>
                    <a:pt x="526" y="1057"/>
                    <a:pt x="531" y="1047"/>
                  </a:cubicBezTo>
                  <a:cubicBezTo>
                    <a:pt x="533" y="1045"/>
                    <a:pt x="535" y="1043"/>
                    <a:pt x="537" y="1041"/>
                  </a:cubicBezTo>
                  <a:cubicBezTo>
                    <a:pt x="542" y="1029"/>
                    <a:pt x="532" y="1021"/>
                    <a:pt x="530" y="1012"/>
                  </a:cubicBezTo>
                  <a:cubicBezTo>
                    <a:pt x="531" y="990"/>
                    <a:pt x="531" y="967"/>
                    <a:pt x="531" y="945"/>
                  </a:cubicBezTo>
                  <a:cubicBezTo>
                    <a:pt x="531" y="913"/>
                    <a:pt x="525" y="888"/>
                    <a:pt x="521" y="862"/>
                  </a:cubicBezTo>
                  <a:cubicBezTo>
                    <a:pt x="517" y="833"/>
                    <a:pt x="527" y="805"/>
                    <a:pt x="531" y="780"/>
                  </a:cubicBezTo>
                  <a:cubicBezTo>
                    <a:pt x="537" y="742"/>
                    <a:pt x="531" y="696"/>
                    <a:pt x="533" y="661"/>
                  </a:cubicBezTo>
                  <a:cubicBezTo>
                    <a:pt x="555" y="649"/>
                    <a:pt x="579" y="636"/>
                    <a:pt x="604" y="629"/>
                  </a:cubicBezTo>
                  <a:cubicBezTo>
                    <a:pt x="645" y="619"/>
                    <a:pt x="690" y="624"/>
                    <a:pt x="712" y="596"/>
                  </a:cubicBezTo>
                  <a:cubicBezTo>
                    <a:pt x="722" y="584"/>
                    <a:pt x="753" y="470"/>
                    <a:pt x="748" y="445"/>
                  </a:cubicBezTo>
                  <a:cubicBezTo>
                    <a:pt x="741" y="413"/>
                    <a:pt x="730" y="377"/>
                    <a:pt x="723" y="344"/>
                  </a:cubicBezTo>
                  <a:cubicBezTo>
                    <a:pt x="720" y="333"/>
                    <a:pt x="725" y="327"/>
                    <a:pt x="727" y="319"/>
                  </a:cubicBezTo>
                  <a:cubicBezTo>
                    <a:pt x="724" y="297"/>
                    <a:pt x="720" y="275"/>
                    <a:pt x="718" y="253"/>
                  </a:cubicBezTo>
                  <a:cubicBezTo>
                    <a:pt x="712" y="233"/>
                    <a:pt x="703" y="213"/>
                    <a:pt x="698" y="195"/>
                  </a:cubicBezTo>
                  <a:cubicBezTo>
                    <a:pt x="697" y="187"/>
                    <a:pt x="695" y="178"/>
                    <a:pt x="694" y="170"/>
                  </a:cubicBezTo>
                  <a:cubicBezTo>
                    <a:pt x="689" y="157"/>
                    <a:pt x="677" y="147"/>
                    <a:pt x="672" y="134"/>
                  </a:cubicBezTo>
                  <a:cubicBezTo>
                    <a:pt x="655" y="94"/>
                    <a:pt x="652" y="83"/>
                    <a:pt x="620" y="59"/>
                  </a:cubicBezTo>
                  <a:cubicBezTo>
                    <a:pt x="601" y="44"/>
                    <a:pt x="573" y="43"/>
                    <a:pt x="552" y="30"/>
                  </a:cubicBezTo>
                  <a:cubicBezTo>
                    <a:pt x="539" y="20"/>
                    <a:pt x="527" y="10"/>
                    <a:pt x="515" y="0"/>
                  </a:cubicBezTo>
                  <a:cubicBezTo>
                    <a:pt x="481" y="22"/>
                    <a:pt x="392" y="47"/>
                    <a:pt x="392" y="47"/>
                  </a:cubicBezTo>
                  <a:cubicBezTo>
                    <a:pt x="393" y="49"/>
                    <a:pt x="393" y="49"/>
                    <a:pt x="394" y="51"/>
                  </a:cubicBezTo>
                  <a:cubicBezTo>
                    <a:pt x="370" y="72"/>
                    <a:pt x="343" y="80"/>
                    <a:pt x="329" y="113"/>
                  </a:cubicBezTo>
                  <a:cubicBezTo>
                    <a:pt x="316" y="143"/>
                    <a:pt x="317" y="173"/>
                    <a:pt x="311" y="212"/>
                  </a:cubicBezTo>
                  <a:cubicBezTo>
                    <a:pt x="306" y="231"/>
                    <a:pt x="301" y="250"/>
                    <a:pt x="296" y="269"/>
                  </a:cubicBezTo>
                  <a:cubicBezTo>
                    <a:pt x="293" y="290"/>
                    <a:pt x="302" y="313"/>
                    <a:pt x="298" y="333"/>
                  </a:cubicBezTo>
                  <a:cubicBezTo>
                    <a:pt x="296" y="345"/>
                    <a:pt x="288" y="351"/>
                    <a:pt x="285" y="360"/>
                  </a:cubicBezTo>
                  <a:cubicBezTo>
                    <a:pt x="286" y="366"/>
                    <a:pt x="287" y="371"/>
                    <a:pt x="288" y="377"/>
                  </a:cubicBezTo>
                  <a:cubicBezTo>
                    <a:pt x="282" y="414"/>
                    <a:pt x="246" y="422"/>
                    <a:pt x="246" y="467"/>
                  </a:cubicBezTo>
                  <a:cubicBezTo>
                    <a:pt x="212" y="480"/>
                    <a:pt x="138" y="488"/>
                    <a:pt x="119" y="514"/>
                  </a:cubicBezTo>
                  <a:cubicBezTo>
                    <a:pt x="98" y="545"/>
                    <a:pt x="109" y="598"/>
                    <a:pt x="100" y="639"/>
                  </a:cubicBezTo>
                  <a:cubicBezTo>
                    <a:pt x="82" y="714"/>
                    <a:pt x="74" y="790"/>
                    <a:pt x="55" y="867"/>
                  </a:cubicBezTo>
                  <a:cubicBezTo>
                    <a:pt x="49" y="894"/>
                    <a:pt x="43" y="921"/>
                    <a:pt x="37" y="948"/>
                  </a:cubicBezTo>
                  <a:cubicBezTo>
                    <a:pt x="34" y="959"/>
                    <a:pt x="29" y="967"/>
                    <a:pt x="29" y="980"/>
                  </a:cubicBezTo>
                  <a:cubicBezTo>
                    <a:pt x="38" y="985"/>
                    <a:pt x="53" y="988"/>
                    <a:pt x="65" y="989"/>
                  </a:cubicBezTo>
                  <a:cubicBezTo>
                    <a:pt x="66" y="989"/>
                    <a:pt x="66" y="990"/>
                    <a:pt x="66" y="991"/>
                  </a:cubicBezTo>
                  <a:cubicBezTo>
                    <a:pt x="61" y="1005"/>
                    <a:pt x="53" y="1024"/>
                    <a:pt x="37" y="1027"/>
                  </a:cubicBezTo>
                  <a:cubicBezTo>
                    <a:pt x="26" y="1030"/>
                    <a:pt x="19" y="1028"/>
                    <a:pt x="11" y="1032"/>
                  </a:cubicBezTo>
                  <a:cubicBezTo>
                    <a:pt x="8" y="1037"/>
                    <a:pt x="4" y="1041"/>
                    <a:pt x="0" y="1046"/>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49" name="Freeform 33">
              <a:extLst>
                <a:ext uri="{FF2B5EF4-FFF2-40B4-BE49-F238E27FC236}">
                  <a16:creationId xmlns:a16="http://schemas.microsoft.com/office/drawing/2014/main" id="{0A996801-5A7B-4373-8F84-30B1BD5971B6}"/>
                </a:ext>
              </a:extLst>
            </p:cNvPr>
            <p:cNvSpPr>
              <a:spLocks/>
            </p:cNvSpPr>
            <p:nvPr/>
          </p:nvSpPr>
          <p:spPr bwMode="auto">
            <a:xfrm>
              <a:off x="10718006" y="6261686"/>
              <a:ext cx="93663" cy="80963"/>
            </a:xfrm>
            <a:custGeom>
              <a:avLst/>
              <a:gdLst>
                <a:gd name="T0" fmla="*/ 92 w 199"/>
                <a:gd name="T1" fmla="*/ 113 h 168"/>
                <a:gd name="T2" fmla="*/ 92 w 199"/>
                <a:gd name="T3" fmla="*/ 113 h 168"/>
                <a:gd name="T4" fmla="*/ 60 w 199"/>
                <a:gd name="T5" fmla="*/ 102 h 168"/>
                <a:gd name="T6" fmla="*/ 45 w 199"/>
                <a:gd name="T7" fmla="*/ 80 h 168"/>
                <a:gd name="T8" fmla="*/ 9 w 199"/>
                <a:gd name="T9" fmla="*/ 72 h 168"/>
                <a:gd name="T10" fmla="*/ 11 w 199"/>
                <a:gd name="T11" fmla="*/ 41 h 168"/>
                <a:gd name="T12" fmla="*/ 38 w 199"/>
                <a:gd name="T13" fmla="*/ 16 h 168"/>
                <a:gd name="T14" fmla="*/ 93 w 199"/>
                <a:gd name="T15" fmla="*/ 0 h 168"/>
                <a:gd name="T16" fmla="*/ 109 w 199"/>
                <a:gd name="T17" fmla="*/ 3 h 168"/>
                <a:gd name="T18" fmla="*/ 193 w 199"/>
                <a:gd name="T19" fmla="*/ 57 h 168"/>
                <a:gd name="T20" fmla="*/ 197 w 199"/>
                <a:gd name="T21" fmla="*/ 111 h 168"/>
                <a:gd name="T22" fmla="*/ 167 w 199"/>
                <a:gd name="T23" fmla="*/ 148 h 168"/>
                <a:gd name="T24" fmla="*/ 128 w 199"/>
                <a:gd name="T25" fmla="*/ 115 h 168"/>
                <a:gd name="T26" fmla="*/ 93 w 199"/>
                <a:gd name="T27" fmla="*/ 113 h 168"/>
                <a:gd name="T28" fmla="*/ 92 w 199"/>
                <a:gd name="T29" fmla="*/ 11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168">
                  <a:moveTo>
                    <a:pt x="92" y="113"/>
                  </a:moveTo>
                  <a:lnTo>
                    <a:pt x="92" y="113"/>
                  </a:lnTo>
                  <a:cubicBezTo>
                    <a:pt x="80" y="113"/>
                    <a:pt x="68" y="111"/>
                    <a:pt x="60" y="102"/>
                  </a:cubicBezTo>
                  <a:cubicBezTo>
                    <a:pt x="54" y="96"/>
                    <a:pt x="52" y="86"/>
                    <a:pt x="45" y="80"/>
                  </a:cubicBezTo>
                  <a:cubicBezTo>
                    <a:pt x="36" y="72"/>
                    <a:pt x="22" y="73"/>
                    <a:pt x="9" y="72"/>
                  </a:cubicBezTo>
                  <a:cubicBezTo>
                    <a:pt x="0" y="71"/>
                    <a:pt x="8" y="46"/>
                    <a:pt x="11" y="41"/>
                  </a:cubicBezTo>
                  <a:cubicBezTo>
                    <a:pt x="17" y="31"/>
                    <a:pt x="27" y="21"/>
                    <a:pt x="38" y="16"/>
                  </a:cubicBezTo>
                  <a:cubicBezTo>
                    <a:pt x="51" y="9"/>
                    <a:pt x="82" y="8"/>
                    <a:pt x="93" y="0"/>
                  </a:cubicBezTo>
                  <a:cubicBezTo>
                    <a:pt x="98" y="1"/>
                    <a:pt x="104" y="2"/>
                    <a:pt x="109" y="3"/>
                  </a:cubicBezTo>
                  <a:cubicBezTo>
                    <a:pt x="142" y="9"/>
                    <a:pt x="179" y="23"/>
                    <a:pt x="193" y="57"/>
                  </a:cubicBezTo>
                  <a:cubicBezTo>
                    <a:pt x="199" y="74"/>
                    <a:pt x="199" y="93"/>
                    <a:pt x="197" y="111"/>
                  </a:cubicBezTo>
                  <a:cubicBezTo>
                    <a:pt x="195" y="125"/>
                    <a:pt x="190" y="168"/>
                    <a:pt x="167" y="148"/>
                  </a:cubicBezTo>
                  <a:cubicBezTo>
                    <a:pt x="154" y="137"/>
                    <a:pt x="144" y="121"/>
                    <a:pt x="128" y="115"/>
                  </a:cubicBezTo>
                  <a:cubicBezTo>
                    <a:pt x="117" y="111"/>
                    <a:pt x="105" y="113"/>
                    <a:pt x="93" y="113"/>
                  </a:cubicBezTo>
                  <a:cubicBezTo>
                    <a:pt x="93" y="113"/>
                    <a:pt x="92" y="113"/>
                    <a:pt x="92" y="113"/>
                  </a:cubicBez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50" name="Freeform 34">
              <a:extLst>
                <a:ext uri="{FF2B5EF4-FFF2-40B4-BE49-F238E27FC236}">
                  <a16:creationId xmlns:a16="http://schemas.microsoft.com/office/drawing/2014/main" id="{5F08EA3D-D39F-47A3-BF9E-223FA733B4B5}"/>
                </a:ext>
              </a:extLst>
            </p:cNvPr>
            <p:cNvSpPr>
              <a:spLocks/>
            </p:cNvSpPr>
            <p:nvPr/>
          </p:nvSpPr>
          <p:spPr bwMode="auto">
            <a:xfrm>
              <a:off x="10210006" y="6515686"/>
              <a:ext cx="285750" cy="390525"/>
            </a:xfrm>
            <a:custGeom>
              <a:avLst/>
              <a:gdLst>
                <a:gd name="T0" fmla="*/ 0 w 598"/>
                <a:gd name="T1" fmla="*/ 174 h 820"/>
                <a:gd name="T2" fmla="*/ 0 w 598"/>
                <a:gd name="T3" fmla="*/ 174 h 820"/>
                <a:gd name="T4" fmla="*/ 0 w 598"/>
                <a:gd name="T5" fmla="*/ 820 h 820"/>
                <a:gd name="T6" fmla="*/ 598 w 598"/>
                <a:gd name="T7" fmla="*/ 646 h 820"/>
                <a:gd name="T8" fmla="*/ 598 w 598"/>
                <a:gd name="T9" fmla="*/ 0 h 820"/>
                <a:gd name="T10" fmla="*/ 0 w 598"/>
                <a:gd name="T11" fmla="*/ 174 h 820"/>
              </a:gdLst>
              <a:ahLst/>
              <a:cxnLst>
                <a:cxn ang="0">
                  <a:pos x="T0" y="T1"/>
                </a:cxn>
                <a:cxn ang="0">
                  <a:pos x="T2" y="T3"/>
                </a:cxn>
                <a:cxn ang="0">
                  <a:pos x="T4" y="T5"/>
                </a:cxn>
                <a:cxn ang="0">
                  <a:pos x="T6" y="T7"/>
                </a:cxn>
                <a:cxn ang="0">
                  <a:pos x="T8" y="T9"/>
                </a:cxn>
                <a:cxn ang="0">
                  <a:pos x="T10" y="T11"/>
                </a:cxn>
              </a:cxnLst>
              <a:rect l="0" t="0" r="r" b="b"/>
              <a:pathLst>
                <a:path w="598" h="820">
                  <a:moveTo>
                    <a:pt x="0" y="174"/>
                  </a:moveTo>
                  <a:lnTo>
                    <a:pt x="0" y="174"/>
                  </a:lnTo>
                  <a:lnTo>
                    <a:pt x="0" y="820"/>
                  </a:lnTo>
                  <a:lnTo>
                    <a:pt x="598" y="646"/>
                  </a:lnTo>
                  <a:lnTo>
                    <a:pt x="598" y="0"/>
                  </a:lnTo>
                  <a:lnTo>
                    <a:pt x="0" y="174"/>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51" name="Freeform 35">
              <a:extLst>
                <a:ext uri="{FF2B5EF4-FFF2-40B4-BE49-F238E27FC236}">
                  <a16:creationId xmlns:a16="http://schemas.microsoft.com/office/drawing/2014/main" id="{7DF2A0B3-7CB1-4751-AAB5-DE4A186E7266}"/>
                </a:ext>
              </a:extLst>
            </p:cNvPr>
            <p:cNvSpPr>
              <a:spLocks/>
            </p:cNvSpPr>
            <p:nvPr/>
          </p:nvSpPr>
          <p:spPr bwMode="auto">
            <a:xfrm>
              <a:off x="10798968" y="6593473"/>
              <a:ext cx="284163" cy="390525"/>
            </a:xfrm>
            <a:custGeom>
              <a:avLst/>
              <a:gdLst>
                <a:gd name="T0" fmla="*/ 0 w 598"/>
                <a:gd name="T1" fmla="*/ 174 h 820"/>
                <a:gd name="T2" fmla="*/ 0 w 598"/>
                <a:gd name="T3" fmla="*/ 174 h 820"/>
                <a:gd name="T4" fmla="*/ 0 w 598"/>
                <a:gd name="T5" fmla="*/ 820 h 820"/>
                <a:gd name="T6" fmla="*/ 598 w 598"/>
                <a:gd name="T7" fmla="*/ 646 h 820"/>
                <a:gd name="T8" fmla="*/ 598 w 598"/>
                <a:gd name="T9" fmla="*/ 0 h 820"/>
                <a:gd name="T10" fmla="*/ 0 w 598"/>
                <a:gd name="T11" fmla="*/ 174 h 820"/>
              </a:gdLst>
              <a:ahLst/>
              <a:cxnLst>
                <a:cxn ang="0">
                  <a:pos x="T0" y="T1"/>
                </a:cxn>
                <a:cxn ang="0">
                  <a:pos x="T2" y="T3"/>
                </a:cxn>
                <a:cxn ang="0">
                  <a:pos x="T4" y="T5"/>
                </a:cxn>
                <a:cxn ang="0">
                  <a:pos x="T6" y="T7"/>
                </a:cxn>
                <a:cxn ang="0">
                  <a:pos x="T8" y="T9"/>
                </a:cxn>
                <a:cxn ang="0">
                  <a:pos x="T10" y="T11"/>
                </a:cxn>
              </a:cxnLst>
              <a:rect l="0" t="0" r="r" b="b"/>
              <a:pathLst>
                <a:path w="598" h="820">
                  <a:moveTo>
                    <a:pt x="0" y="174"/>
                  </a:moveTo>
                  <a:lnTo>
                    <a:pt x="0" y="174"/>
                  </a:lnTo>
                  <a:lnTo>
                    <a:pt x="0" y="820"/>
                  </a:lnTo>
                  <a:lnTo>
                    <a:pt x="598" y="646"/>
                  </a:lnTo>
                  <a:lnTo>
                    <a:pt x="598" y="0"/>
                  </a:lnTo>
                  <a:lnTo>
                    <a:pt x="0" y="174"/>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53" name="Freeform 36">
              <a:extLst>
                <a:ext uri="{FF2B5EF4-FFF2-40B4-BE49-F238E27FC236}">
                  <a16:creationId xmlns:a16="http://schemas.microsoft.com/office/drawing/2014/main" id="{C99A04AA-58C0-4199-96FE-15002169326A}"/>
                </a:ext>
              </a:extLst>
            </p:cNvPr>
            <p:cNvSpPr>
              <a:spLocks/>
            </p:cNvSpPr>
            <p:nvPr/>
          </p:nvSpPr>
          <p:spPr bwMode="auto">
            <a:xfrm>
              <a:off x="10210006" y="6515686"/>
              <a:ext cx="869950" cy="161925"/>
            </a:xfrm>
            <a:custGeom>
              <a:avLst/>
              <a:gdLst>
                <a:gd name="T0" fmla="*/ 1228 w 1825"/>
                <a:gd name="T1" fmla="*/ 341 h 341"/>
                <a:gd name="T2" fmla="*/ 1228 w 1825"/>
                <a:gd name="T3" fmla="*/ 341 h 341"/>
                <a:gd name="T4" fmla="*/ 0 w 1825"/>
                <a:gd name="T5" fmla="*/ 174 h 341"/>
                <a:gd name="T6" fmla="*/ 598 w 1825"/>
                <a:gd name="T7" fmla="*/ 0 h 341"/>
                <a:gd name="T8" fmla="*/ 1825 w 1825"/>
                <a:gd name="T9" fmla="*/ 166 h 341"/>
                <a:gd name="T10" fmla="*/ 1228 w 1825"/>
                <a:gd name="T11" fmla="*/ 341 h 341"/>
              </a:gdLst>
              <a:ahLst/>
              <a:cxnLst>
                <a:cxn ang="0">
                  <a:pos x="T0" y="T1"/>
                </a:cxn>
                <a:cxn ang="0">
                  <a:pos x="T2" y="T3"/>
                </a:cxn>
                <a:cxn ang="0">
                  <a:pos x="T4" y="T5"/>
                </a:cxn>
                <a:cxn ang="0">
                  <a:pos x="T6" y="T7"/>
                </a:cxn>
                <a:cxn ang="0">
                  <a:pos x="T8" y="T9"/>
                </a:cxn>
                <a:cxn ang="0">
                  <a:pos x="T10" y="T11"/>
                </a:cxn>
              </a:cxnLst>
              <a:rect l="0" t="0" r="r" b="b"/>
              <a:pathLst>
                <a:path w="1825" h="341">
                  <a:moveTo>
                    <a:pt x="1228" y="341"/>
                  </a:moveTo>
                  <a:lnTo>
                    <a:pt x="1228" y="341"/>
                  </a:lnTo>
                  <a:lnTo>
                    <a:pt x="0" y="174"/>
                  </a:lnTo>
                  <a:lnTo>
                    <a:pt x="598" y="0"/>
                  </a:lnTo>
                  <a:lnTo>
                    <a:pt x="1825" y="166"/>
                  </a:lnTo>
                  <a:lnTo>
                    <a:pt x="1228" y="341"/>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54" name="Freeform 37">
              <a:extLst>
                <a:ext uri="{FF2B5EF4-FFF2-40B4-BE49-F238E27FC236}">
                  <a16:creationId xmlns:a16="http://schemas.microsoft.com/office/drawing/2014/main" id="{112A655D-2689-4FA0-BD46-3D062B5BA00D}"/>
                </a:ext>
              </a:extLst>
            </p:cNvPr>
            <p:cNvSpPr>
              <a:spLocks/>
            </p:cNvSpPr>
            <p:nvPr/>
          </p:nvSpPr>
          <p:spPr bwMode="auto">
            <a:xfrm>
              <a:off x="10595768" y="6547436"/>
              <a:ext cx="266700" cy="53975"/>
            </a:xfrm>
            <a:custGeom>
              <a:avLst/>
              <a:gdLst>
                <a:gd name="T0" fmla="*/ 230 w 559"/>
                <a:gd name="T1" fmla="*/ 0 h 113"/>
                <a:gd name="T2" fmla="*/ 230 w 559"/>
                <a:gd name="T3" fmla="*/ 0 h 113"/>
                <a:gd name="T4" fmla="*/ 0 w 559"/>
                <a:gd name="T5" fmla="*/ 66 h 113"/>
                <a:gd name="T6" fmla="*/ 329 w 559"/>
                <a:gd name="T7" fmla="*/ 113 h 113"/>
                <a:gd name="T8" fmla="*/ 559 w 559"/>
                <a:gd name="T9" fmla="*/ 47 h 113"/>
                <a:gd name="T10" fmla="*/ 230 w 559"/>
                <a:gd name="T11" fmla="*/ 0 h 113"/>
              </a:gdLst>
              <a:ahLst/>
              <a:cxnLst>
                <a:cxn ang="0">
                  <a:pos x="T0" y="T1"/>
                </a:cxn>
                <a:cxn ang="0">
                  <a:pos x="T2" y="T3"/>
                </a:cxn>
                <a:cxn ang="0">
                  <a:pos x="T4" y="T5"/>
                </a:cxn>
                <a:cxn ang="0">
                  <a:pos x="T6" y="T7"/>
                </a:cxn>
                <a:cxn ang="0">
                  <a:pos x="T8" y="T9"/>
                </a:cxn>
                <a:cxn ang="0">
                  <a:pos x="T10" y="T11"/>
                </a:cxn>
              </a:cxnLst>
              <a:rect l="0" t="0" r="r" b="b"/>
              <a:pathLst>
                <a:path w="559" h="113">
                  <a:moveTo>
                    <a:pt x="230" y="0"/>
                  </a:moveTo>
                  <a:lnTo>
                    <a:pt x="230" y="0"/>
                  </a:lnTo>
                  <a:lnTo>
                    <a:pt x="0" y="66"/>
                  </a:lnTo>
                  <a:lnTo>
                    <a:pt x="329" y="113"/>
                  </a:lnTo>
                  <a:lnTo>
                    <a:pt x="559" y="47"/>
                  </a:lnTo>
                  <a:lnTo>
                    <a:pt x="230" y="0"/>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56" name="Freeform 38">
              <a:extLst>
                <a:ext uri="{FF2B5EF4-FFF2-40B4-BE49-F238E27FC236}">
                  <a16:creationId xmlns:a16="http://schemas.microsoft.com/office/drawing/2014/main" id="{538230BF-E774-47D8-92D5-C86C6E196884}"/>
                </a:ext>
              </a:extLst>
            </p:cNvPr>
            <p:cNvSpPr>
              <a:spLocks/>
            </p:cNvSpPr>
            <p:nvPr/>
          </p:nvSpPr>
          <p:spPr bwMode="auto">
            <a:xfrm>
              <a:off x="10546556" y="6445836"/>
              <a:ext cx="206375" cy="155575"/>
            </a:xfrm>
            <a:custGeom>
              <a:avLst/>
              <a:gdLst>
                <a:gd name="T0" fmla="*/ 433 w 433"/>
                <a:gd name="T1" fmla="*/ 326 h 326"/>
                <a:gd name="T2" fmla="*/ 433 w 433"/>
                <a:gd name="T3" fmla="*/ 326 h 326"/>
                <a:gd name="T4" fmla="*/ 104 w 433"/>
                <a:gd name="T5" fmla="*/ 279 h 326"/>
                <a:gd name="T6" fmla="*/ 0 w 433"/>
                <a:gd name="T7" fmla="*/ 0 h 326"/>
                <a:gd name="T8" fmla="*/ 329 w 433"/>
                <a:gd name="T9" fmla="*/ 47 h 326"/>
                <a:gd name="T10" fmla="*/ 433 w 433"/>
                <a:gd name="T11" fmla="*/ 326 h 326"/>
              </a:gdLst>
              <a:ahLst/>
              <a:cxnLst>
                <a:cxn ang="0">
                  <a:pos x="T0" y="T1"/>
                </a:cxn>
                <a:cxn ang="0">
                  <a:pos x="T2" y="T3"/>
                </a:cxn>
                <a:cxn ang="0">
                  <a:pos x="T4" y="T5"/>
                </a:cxn>
                <a:cxn ang="0">
                  <a:pos x="T6" y="T7"/>
                </a:cxn>
                <a:cxn ang="0">
                  <a:pos x="T8" y="T9"/>
                </a:cxn>
                <a:cxn ang="0">
                  <a:pos x="T10" y="T11"/>
                </a:cxn>
              </a:cxnLst>
              <a:rect l="0" t="0" r="r" b="b"/>
              <a:pathLst>
                <a:path w="433" h="326">
                  <a:moveTo>
                    <a:pt x="433" y="326"/>
                  </a:moveTo>
                  <a:lnTo>
                    <a:pt x="433" y="326"/>
                  </a:lnTo>
                  <a:lnTo>
                    <a:pt x="104" y="279"/>
                  </a:lnTo>
                  <a:lnTo>
                    <a:pt x="0" y="0"/>
                  </a:lnTo>
                  <a:lnTo>
                    <a:pt x="329" y="47"/>
                  </a:lnTo>
                  <a:lnTo>
                    <a:pt x="433" y="326"/>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31" name="Oval 30">
              <a:extLst>
                <a:ext uri="{FF2B5EF4-FFF2-40B4-BE49-F238E27FC236}">
                  <a16:creationId xmlns:a16="http://schemas.microsoft.com/office/drawing/2014/main" id="{664926E8-3D38-69C0-71E3-39858333B029}"/>
                </a:ext>
              </a:extLst>
            </p:cNvPr>
            <p:cNvSpPr/>
            <p:nvPr/>
          </p:nvSpPr>
          <p:spPr>
            <a:xfrm>
              <a:off x="9996760" y="6085384"/>
              <a:ext cx="1277274" cy="1277274"/>
            </a:xfrm>
            <a:prstGeom prst="ellipse">
              <a:avLst/>
            </a:prstGeom>
            <a:noFill/>
            <a:ln w="63500">
              <a:solidFill>
                <a:srgbClr val="D93A3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SE" sz="1350">
                <a:solidFill>
                  <a:prstClr val="white"/>
                </a:solidFill>
                <a:latin typeface="Calibri" panose="020F0502020204030204"/>
              </a:endParaRPr>
            </a:p>
          </p:txBody>
        </p:sp>
      </p:grpSp>
      <p:cxnSp>
        <p:nvCxnSpPr>
          <p:cNvPr id="55" name="Straight Arrow Connector 54">
            <a:extLst>
              <a:ext uri="{FF2B5EF4-FFF2-40B4-BE49-F238E27FC236}">
                <a16:creationId xmlns:a16="http://schemas.microsoft.com/office/drawing/2014/main" id="{1EF19153-A8C8-8C62-5747-A5D27CADD7AC}"/>
              </a:ext>
            </a:extLst>
          </p:cNvPr>
          <p:cNvCxnSpPr>
            <a:cxnSpLocks/>
            <a:endCxn id="11" idx="1"/>
          </p:cNvCxnSpPr>
          <p:nvPr/>
        </p:nvCxnSpPr>
        <p:spPr>
          <a:xfrm>
            <a:off x="4998310" y="3384647"/>
            <a:ext cx="400615" cy="1339546"/>
          </a:xfrm>
          <a:prstGeom prst="straightConnector1">
            <a:avLst/>
          </a:prstGeom>
          <a:noFill/>
          <a:ln w="31750" cap="flat">
            <a:solidFill>
              <a:srgbClr val="0B3358"/>
            </a:solidFill>
            <a:prstDash val="solid"/>
            <a:miter lim="800000"/>
            <a:headEnd/>
            <a:tailEnd type="triangle"/>
          </a:ln>
          <a:extLst>
            <a:ext uri="{909E8E84-426E-40DD-AFC4-6F175D3DCCD1}">
              <a14:hiddenFill xmlns:a14="http://schemas.microsoft.com/office/drawing/2010/main">
                <a:solidFill>
                  <a:srgbClr val="FFFFFF"/>
                </a:solidFill>
              </a14:hiddenFill>
            </a:ext>
          </a:extLst>
        </p:spPr>
      </p:cxnSp>
      <p:cxnSp>
        <p:nvCxnSpPr>
          <p:cNvPr id="57" name="Koppling: böjd 56">
            <a:extLst>
              <a:ext uri="{FF2B5EF4-FFF2-40B4-BE49-F238E27FC236}">
                <a16:creationId xmlns:a16="http://schemas.microsoft.com/office/drawing/2014/main" id="{F48B97F4-21D2-4EB4-A535-B6AD2D1DDF27}"/>
              </a:ext>
            </a:extLst>
          </p:cNvPr>
          <p:cNvCxnSpPr>
            <a:cxnSpLocks/>
            <a:stCxn id="11" idx="3"/>
            <a:endCxn id="20" idx="2"/>
          </p:cNvCxnSpPr>
          <p:nvPr/>
        </p:nvCxnSpPr>
        <p:spPr>
          <a:xfrm flipV="1">
            <a:off x="6770524" y="3650119"/>
            <a:ext cx="1106084" cy="1074074"/>
          </a:xfrm>
          <a:prstGeom prst="curvedConnector2">
            <a:avLst/>
          </a:prstGeom>
          <a:noFill/>
          <a:ln w="31750" cap="flat">
            <a:solidFill>
              <a:srgbClr val="0B3358"/>
            </a:solidFill>
            <a:prstDash val="solid"/>
            <a:miter lim="800000"/>
            <a:headEnd/>
            <a:tailEnd type="triangle"/>
          </a:ln>
          <a:extLst>
            <a:ext uri="{909E8E84-426E-40DD-AFC4-6F175D3DCCD1}">
              <a14:hiddenFill xmlns:a14="http://schemas.microsoft.com/office/drawing/2010/main">
                <a:solidFill>
                  <a:srgbClr val="FFFFFF"/>
                </a:solidFill>
              </a14:hiddenFill>
            </a:ext>
          </a:extLst>
        </p:spPr>
      </p:cxnSp>
      <p:cxnSp>
        <p:nvCxnSpPr>
          <p:cNvPr id="65" name="Koppling: böjd 64">
            <a:extLst>
              <a:ext uri="{FF2B5EF4-FFF2-40B4-BE49-F238E27FC236}">
                <a16:creationId xmlns:a16="http://schemas.microsoft.com/office/drawing/2014/main" id="{FC47343A-E049-4357-A6EB-569D717A9153}"/>
              </a:ext>
            </a:extLst>
          </p:cNvPr>
          <p:cNvCxnSpPr>
            <a:cxnSpLocks/>
            <a:stCxn id="20" idx="0"/>
            <a:endCxn id="21" idx="3"/>
          </p:cNvCxnSpPr>
          <p:nvPr/>
        </p:nvCxnSpPr>
        <p:spPr>
          <a:xfrm rot="16200000" flipV="1">
            <a:off x="6875992" y="1414549"/>
            <a:ext cx="1137797" cy="863437"/>
          </a:xfrm>
          <a:prstGeom prst="curvedConnector2">
            <a:avLst/>
          </a:prstGeom>
          <a:noFill/>
          <a:ln w="31750" cap="flat">
            <a:solidFill>
              <a:srgbClr val="0B3358"/>
            </a:solidFill>
            <a:prstDash val="solid"/>
            <a:miter lim="800000"/>
            <a:headEnd/>
            <a:tailEnd type="triangle"/>
          </a:ln>
          <a:extLst>
            <a:ext uri="{909E8E84-426E-40DD-AFC4-6F175D3DCCD1}">
              <a14:hiddenFill xmlns:a14="http://schemas.microsoft.com/office/drawing/2010/main">
                <a:solidFill>
                  <a:srgbClr val="FFFFFF"/>
                </a:solidFill>
              </a14:hiddenFill>
            </a:ext>
          </a:extLst>
        </p:spPr>
      </p:cxnSp>
      <p:cxnSp>
        <p:nvCxnSpPr>
          <p:cNvPr id="76" name="Straight Arrow Connector 54">
            <a:extLst>
              <a:ext uri="{FF2B5EF4-FFF2-40B4-BE49-F238E27FC236}">
                <a16:creationId xmlns:a16="http://schemas.microsoft.com/office/drawing/2014/main" id="{18225EE5-2CDE-484E-A385-EBFB42E0B71A}"/>
              </a:ext>
            </a:extLst>
          </p:cNvPr>
          <p:cNvCxnSpPr>
            <a:cxnSpLocks/>
            <a:stCxn id="21" idx="1"/>
          </p:cNvCxnSpPr>
          <p:nvPr/>
        </p:nvCxnSpPr>
        <p:spPr>
          <a:xfrm flipH="1">
            <a:off x="5083430" y="1277369"/>
            <a:ext cx="360550" cy="1145701"/>
          </a:xfrm>
          <a:prstGeom prst="straightConnector1">
            <a:avLst/>
          </a:prstGeom>
          <a:noFill/>
          <a:ln w="31750" cap="flat">
            <a:solidFill>
              <a:srgbClr val="0B3358"/>
            </a:solidFill>
            <a:prstDash val="solid"/>
            <a:miter lim="800000"/>
            <a:headEnd/>
            <a:tailEnd type="triangle"/>
          </a:ln>
          <a:extLst>
            <a:ext uri="{909E8E84-426E-40DD-AFC4-6F175D3DCCD1}">
              <a14:hiddenFill xmlns:a14="http://schemas.microsoft.com/office/drawing/2010/main">
                <a:solidFill>
                  <a:srgbClr val="FFFFFF"/>
                </a:solidFill>
              </a14:hiddenFill>
            </a:ext>
          </a:extLst>
        </p:spPr>
      </p:cxnSp>
      <p:cxnSp>
        <p:nvCxnSpPr>
          <p:cNvPr id="88" name="Rak koppling 87">
            <a:extLst>
              <a:ext uri="{FF2B5EF4-FFF2-40B4-BE49-F238E27FC236}">
                <a16:creationId xmlns:a16="http://schemas.microsoft.com/office/drawing/2014/main" id="{6802C122-5A87-43D9-BD00-C1F1B5B5EB3E}"/>
              </a:ext>
            </a:extLst>
          </p:cNvPr>
          <p:cNvCxnSpPr>
            <a:cxnSpLocks/>
            <a:stCxn id="30" idx="4"/>
            <a:endCxn id="22" idx="0"/>
          </p:cNvCxnSpPr>
          <p:nvPr/>
        </p:nvCxnSpPr>
        <p:spPr>
          <a:xfrm flipH="1">
            <a:off x="2195330" y="2683377"/>
            <a:ext cx="746939" cy="1547185"/>
          </a:xfrm>
          <a:prstGeom prst="line">
            <a:avLst/>
          </a:prstGeom>
          <a:noFill/>
          <a:ln w="9525" cap="flat">
            <a:solidFill>
              <a:srgbClr val="0B3358"/>
            </a:solidFill>
            <a:prstDash val="dash"/>
            <a:miter lim="800000"/>
            <a:headEnd/>
            <a:tailEnd type="none"/>
          </a:ln>
          <a:extLst>
            <a:ext uri="{909E8E84-426E-40DD-AFC4-6F175D3DCCD1}">
              <a14:hiddenFill xmlns:a14="http://schemas.microsoft.com/office/drawing/2010/main">
                <a:solidFill>
                  <a:srgbClr val="FFFFFF"/>
                </a:solidFill>
              </a14:hiddenFill>
            </a:ext>
          </a:extLst>
        </p:spPr>
      </p:cxnSp>
      <p:cxnSp>
        <p:nvCxnSpPr>
          <p:cNvPr id="90" name="Rak koppling 89">
            <a:extLst>
              <a:ext uri="{FF2B5EF4-FFF2-40B4-BE49-F238E27FC236}">
                <a16:creationId xmlns:a16="http://schemas.microsoft.com/office/drawing/2014/main" id="{07F76C30-2AD2-4794-BB1A-144F6CC48E10}"/>
              </a:ext>
            </a:extLst>
          </p:cNvPr>
          <p:cNvCxnSpPr>
            <a:cxnSpLocks/>
            <a:stCxn id="30" idx="4"/>
          </p:cNvCxnSpPr>
          <p:nvPr/>
        </p:nvCxnSpPr>
        <p:spPr>
          <a:xfrm>
            <a:off x="2942269" y="2683377"/>
            <a:ext cx="17162" cy="1080721"/>
          </a:xfrm>
          <a:prstGeom prst="line">
            <a:avLst/>
          </a:prstGeom>
          <a:noFill/>
          <a:ln w="9525" cap="flat">
            <a:solidFill>
              <a:srgbClr val="0B3358"/>
            </a:solidFill>
            <a:prstDash val="dash"/>
            <a:miter lim="800000"/>
            <a:headEnd/>
            <a:tailEnd type="none"/>
          </a:ln>
          <a:extLst>
            <a:ext uri="{909E8E84-426E-40DD-AFC4-6F175D3DCCD1}">
              <a14:hiddenFill xmlns:a14="http://schemas.microsoft.com/office/drawing/2010/main">
                <a:solidFill>
                  <a:srgbClr val="FFFFFF"/>
                </a:solidFill>
              </a14:hiddenFill>
            </a:ext>
          </a:extLst>
        </p:spPr>
      </p:cxnSp>
      <p:cxnSp>
        <p:nvCxnSpPr>
          <p:cNvPr id="91" name="Rak koppling 90">
            <a:extLst>
              <a:ext uri="{FF2B5EF4-FFF2-40B4-BE49-F238E27FC236}">
                <a16:creationId xmlns:a16="http://schemas.microsoft.com/office/drawing/2014/main" id="{4953C853-0A2E-4D92-950E-38526B3E3864}"/>
              </a:ext>
            </a:extLst>
          </p:cNvPr>
          <p:cNvCxnSpPr>
            <a:cxnSpLocks/>
            <a:stCxn id="30" idx="4"/>
            <a:endCxn id="14" idx="35"/>
          </p:cNvCxnSpPr>
          <p:nvPr/>
        </p:nvCxnSpPr>
        <p:spPr>
          <a:xfrm>
            <a:off x="2942269" y="2683376"/>
            <a:ext cx="592295" cy="1515989"/>
          </a:xfrm>
          <a:prstGeom prst="line">
            <a:avLst/>
          </a:prstGeom>
          <a:noFill/>
          <a:ln w="9525" cap="flat">
            <a:solidFill>
              <a:srgbClr val="0B3358"/>
            </a:solidFill>
            <a:prstDash val="dash"/>
            <a:miter lim="800000"/>
            <a:headEnd/>
            <a:tailEnd type="none"/>
          </a:ln>
          <a:extLst>
            <a:ext uri="{909E8E84-426E-40DD-AFC4-6F175D3DCCD1}">
              <a14:hiddenFill xmlns:a14="http://schemas.microsoft.com/office/drawing/2010/main">
                <a:solidFill>
                  <a:srgbClr val="FFFFFF"/>
                </a:solidFill>
              </a14:hiddenFill>
            </a:ext>
          </a:extLst>
        </p:spPr>
      </p:cxnSp>
      <p:grpSp>
        <p:nvGrpSpPr>
          <p:cNvPr id="83" name="Grupp 82">
            <a:extLst>
              <a:ext uri="{FF2B5EF4-FFF2-40B4-BE49-F238E27FC236}">
                <a16:creationId xmlns:a16="http://schemas.microsoft.com/office/drawing/2014/main" id="{05940BAB-C700-4FFC-927D-9CDF74F8E68D}"/>
              </a:ext>
            </a:extLst>
          </p:cNvPr>
          <p:cNvGrpSpPr/>
          <p:nvPr/>
        </p:nvGrpSpPr>
        <p:grpSpPr>
          <a:xfrm>
            <a:off x="4165408" y="2979677"/>
            <a:ext cx="704850" cy="1445419"/>
            <a:chOff x="5458535" y="3508375"/>
            <a:chExt cx="939800" cy="1927225"/>
          </a:xfrm>
        </p:grpSpPr>
        <p:sp>
          <p:nvSpPr>
            <p:cNvPr id="58" name="Freeform 40">
              <a:extLst>
                <a:ext uri="{FF2B5EF4-FFF2-40B4-BE49-F238E27FC236}">
                  <a16:creationId xmlns:a16="http://schemas.microsoft.com/office/drawing/2014/main" id="{05375EE3-93CB-4F65-8858-524DB9369052}"/>
                </a:ext>
              </a:extLst>
            </p:cNvPr>
            <p:cNvSpPr>
              <a:spLocks/>
            </p:cNvSpPr>
            <p:nvPr/>
          </p:nvSpPr>
          <p:spPr bwMode="auto">
            <a:xfrm>
              <a:off x="5522035" y="3508375"/>
              <a:ext cx="876300" cy="1863725"/>
            </a:xfrm>
            <a:custGeom>
              <a:avLst/>
              <a:gdLst>
                <a:gd name="T0" fmla="*/ 1838 w 1838"/>
                <a:gd name="T1" fmla="*/ 0 h 3908"/>
                <a:gd name="T2" fmla="*/ 1838 w 1838"/>
                <a:gd name="T3" fmla="*/ 0 h 3908"/>
                <a:gd name="T4" fmla="*/ 0 w 1838"/>
                <a:gd name="T5" fmla="*/ 3908 h 3908"/>
              </a:gdLst>
              <a:ahLst/>
              <a:cxnLst>
                <a:cxn ang="0">
                  <a:pos x="T0" y="T1"/>
                </a:cxn>
                <a:cxn ang="0">
                  <a:pos x="T2" y="T3"/>
                </a:cxn>
                <a:cxn ang="0">
                  <a:pos x="T4" y="T5"/>
                </a:cxn>
              </a:cxnLst>
              <a:rect l="0" t="0" r="r" b="b"/>
              <a:pathLst>
                <a:path w="1838" h="3908">
                  <a:moveTo>
                    <a:pt x="1838" y="0"/>
                  </a:moveTo>
                  <a:lnTo>
                    <a:pt x="1838" y="0"/>
                  </a:lnTo>
                  <a:cubicBezTo>
                    <a:pt x="1792" y="1556"/>
                    <a:pt x="1090" y="2947"/>
                    <a:pt x="0" y="3908"/>
                  </a:cubicBezTo>
                </a:path>
              </a:pathLst>
            </a:custGeom>
            <a:noFill/>
            <a:ln w="31750" cap="flat">
              <a:solidFill>
                <a:srgbClr val="0B335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sp>
          <p:nvSpPr>
            <p:cNvPr id="59" name="Freeform 41">
              <a:extLst>
                <a:ext uri="{FF2B5EF4-FFF2-40B4-BE49-F238E27FC236}">
                  <a16:creationId xmlns:a16="http://schemas.microsoft.com/office/drawing/2014/main" id="{A7FA0A06-81C2-4B6D-80F3-C12CF620F3CC}"/>
                </a:ext>
              </a:extLst>
            </p:cNvPr>
            <p:cNvSpPr>
              <a:spLocks/>
            </p:cNvSpPr>
            <p:nvPr/>
          </p:nvSpPr>
          <p:spPr bwMode="auto">
            <a:xfrm>
              <a:off x="5458535" y="5289550"/>
              <a:ext cx="136525" cy="146050"/>
            </a:xfrm>
            <a:custGeom>
              <a:avLst/>
              <a:gdLst>
                <a:gd name="T0" fmla="*/ 286 w 286"/>
                <a:gd name="T1" fmla="*/ 305 h 305"/>
                <a:gd name="T2" fmla="*/ 286 w 286"/>
                <a:gd name="T3" fmla="*/ 305 h 305"/>
                <a:gd name="T4" fmla="*/ 20 w 286"/>
                <a:gd name="T5" fmla="*/ 0 h 305"/>
                <a:gd name="T6" fmla="*/ 0 w 286"/>
                <a:gd name="T7" fmla="*/ 286 h 305"/>
                <a:gd name="T8" fmla="*/ 286 w 286"/>
                <a:gd name="T9" fmla="*/ 305 h 305"/>
              </a:gdLst>
              <a:ahLst/>
              <a:cxnLst>
                <a:cxn ang="0">
                  <a:pos x="T0" y="T1"/>
                </a:cxn>
                <a:cxn ang="0">
                  <a:pos x="T2" y="T3"/>
                </a:cxn>
                <a:cxn ang="0">
                  <a:pos x="T4" y="T5"/>
                </a:cxn>
                <a:cxn ang="0">
                  <a:pos x="T6" y="T7"/>
                </a:cxn>
                <a:cxn ang="0">
                  <a:pos x="T8" y="T9"/>
                </a:cxn>
              </a:cxnLst>
              <a:rect l="0" t="0" r="r" b="b"/>
              <a:pathLst>
                <a:path w="286" h="305">
                  <a:moveTo>
                    <a:pt x="286" y="305"/>
                  </a:moveTo>
                  <a:lnTo>
                    <a:pt x="286" y="305"/>
                  </a:lnTo>
                  <a:lnTo>
                    <a:pt x="20" y="0"/>
                  </a:lnTo>
                  <a:lnTo>
                    <a:pt x="0" y="286"/>
                  </a:lnTo>
                  <a:lnTo>
                    <a:pt x="286" y="305"/>
                  </a:lnTo>
                  <a:close/>
                </a:path>
              </a:pathLst>
            </a:custGeom>
            <a:solidFill>
              <a:srgbClr val="0B335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sv-SE" sz="1350">
                <a:solidFill>
                  <a:prstClr val="black"/>
                </a:solidFill>
                <a:latin typeface="Calibri" panose="020F0502020204030204"/>
              </a:endParaRPr>
            </a:p>
          </p:txBody>
        </p:sp>
      </p:grpSp>
      <p:sp>
        <p:nvSpPr>
          <p:cNvPr id="101" name="TextBox 20">
            <a:extLst>
              <a:ext uri="{FF2B5EF4-FFF2-40B4-BE49-F238E27FC236}">
                <a16:creationId xmlns:a16="http://schemas.microsoft.com/office/drawing/2014/main" id="{70AF2E67-BA71-440A-9CC9-A6CB527944A3}"/>
              </a:ext>
            </a:extLst>
          </p:cNvPr>
          <p:cNvSpPr txBox="1"/>
          <p:nvPr/>
        </p:nvSpPr>
        <p:spPr>
          <a:xfrm>
            <a:off x="5398925" y="2574890"/>
            <a:ext cx="1166395" cy="854080"/>
          </a:xfrm>
          <a:prstGeom prst="rect">
            <a:avLst/>
          </a:prstGeom>
          <a:noFill/>
        </p:spPr>
        <p:txBody>
          <a:bodyPr wrap="square">
            <a:spAutoFit/>
          </a:bodyPr>
          <a:lstStyle/>
          <a:p>
            <a:pPr defTabSz="685800" eaLnBrk="1" fontAlgn="auto" hangingPunct="1">
              <a:spcBef>
                <a:spcPts val="0"/>
              </a:spcBef>
              <a:spcAft>
                <a:spcPts val="0"/>
              </a:spcAft>
            </a:pPr>
            <a:r>
              <a:rPr lang="en-GB" sz="825" b="1" dirty="0" err="1">
                <a:solidFill>
                  <a:srgbClr val="003663"/>
                </a:solidFill>
                <a:latin typeface="Arial" panose="020B0604020202020204" pitchFamily="34" charset="0"/>
                <a:cs typeface="Arial" panose="020B0604020202020204" pitchFamily="34" charset="0"/>
              </a:rPr>
              <a:t>Återinvestering</a:t>
            </a:r>
            <a:endParaRPr lang="en-GB" sz="825" b="1" dirty="0">
              <a:solidFill>
                <a:srgbClr val="003663"/>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pPr>
            <a:r>
              <a:rPr lang="en-GB" sz="825" dirty="0" err="1">
                <a:solidFill>
                  <a:srgbClr val="003663"/>
                </a:solidFill>
                <a:latin typeface="Arial" panose="020B0604020202020204" pitchFamily="34" charset="0"/>
                <a:cs typeface="Arial" panose="020B0604020202020204" pitchFamily="34" charset="0"/>
              </a:rPr>
              <a:t>Löpande</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kostnader</a:t>
            </a:r>
            <a:r>
              <a:rPr lang="en-GB" sz="825" dirty="0">
                <a:solidFill>
                  <a:srgbClr val="003663"/>
                </a:solidFill>
                <a:latin typeface="Arial" panose="020B0604020202020204" pitchFamily="34" charset="0"/>
                <a:cs typeface="Arial" panose="020B0604020202020204" pitchFamily="34" charset="0"/>
              </a:rPr>
              <a:t> för den </a:t>
            </a:r>
            <a:r>
              <a:rPr lang="en-GB" sz="825" dirty="0" err="1">
                <a:solidFill>
                  <a:srgbClr val="003663"/>
                </a:solidFill>
                <a:latin typeface="Arial" panose="020B0604020202020204" pitchFamily="34" charset="0"/>
                <a:cs typeface="Arial" panose="020B0604020202020204" pitchFamily="34" charset="0"/>
              </a:rPr>
              <a:t>kriminella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verksamheten</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samt</a:t>
            </a:r>
            <a:r>
              <a:rPr lang="en-GB" sz="825" dirty="0">
                <a:solidFill>
                  <a:srgbClr val="003663"/>
                </a:solidFill>
                <a:latin typeface="Arial" panose="020B0604020202020204" pitchFamily="34" charset="0"/>
                <a:cs typeface="Arial" panose="020B0604020202020204" pitchFamily="34" charset="0"/>
              </a:rPr>
              <a:t> för </a:t>
            </a:r>
            <a:r>
              <a:rPr lang="en-GB" sz="825" dirty="0" err="1">
                <a:solidFill>
                  <a:srgbClr val="003663"/>
                </a:solidFill>
                <a:latin typeface="Arial" panose="020B0604020202020204" pitchFamily="34" charset="0"/>
                <a:cs typeface="Arial" panose="020B0604020202020204" pitchFamily="34" charset="0"/>
              </a:rPr>
              <a:t>nya</a:t>
            </a:r>
            <a:r>
              <a:rPr lang="en-GB" sz="825" dirty="0">
                <a:solidFill>
                  <a:srgbClr val="003663"/>
                </a:solidFill>
                <a:latin typeface="Arial" panose="020B0604020202020204" pitchFamily="34" charset="0"/>
                <a:cs typeface="Arial" panose="020B0604020202020204" pitchFamily="34" charset="0"/>
              </a:rPr>
              <a:t> </a:t>
            </a:r>
            <a:r>
              <a:rPr lang="en-GB" sz="825" dirty="0" err="1">
                <a:solidFill>
                  <a:srgbClr val="003663"/>
                </a:solidFill>
                <a:latin typeface="Arial" panose="020B0604020202020204" pitchFamily="34" charset="0"/>
                <a:cs typeface="Arial" panose="020B0604020202020204" pitchFamily="34" charset="0"/>
              </a:rPr>
              <a:t>brottsupplägg</a:t>
            </a:r>
            <a:r>
              <a:rPr lang="en-GB" sz="825" dirty="0">
                <a:solidFill>
                  <a:srgbClr val="003663"/>
                </a:solidFill>
                <a:latin typeface="Arial" panose="020B0604020202020204" pitchFamily="34" charset="0"/>
                <a:cs typeface="Arial" panose="020B0604020202020204" pitchFamily="34" charset="0"/>
              </a:rPr>
              <a:t>.</a:t>
            </a:r>
          </a:p>
        </p:txBody>
      </p:sp>
      <p:cxnSp>
        <p:nvCxnSpPr>
          <p:cNvPr id="107" name="Straight Arrow Connector 54">
            <a:extLst>
              <a:ext uri="{FF2B5EF4-FFF2-40B4-BE49-F238E27FC236}">
                <a16:creationId xmlns:a16="http://schemas.microsoft.com/office/drawing/2014/main" id="{B50DC910-9880-43FC-805A-7AE73B3A6CD2}"/>
              </a:ext>
            </a:extLst>
          </p:cNvPr>
          <p:cNvCxnSpPr>
            <a:cxnSpLocks/>
            <a:stCxn id="101" idx="1"/>
          </p:cNvCxnSpPr>
          <p:nvPr/>
        </p:nvCxnSpPr>
        <p:spPr>
          <a:xfrm flipH="1" flipV="1">
            <a:off x="5083431" y="2926910"/>
            <a:ext cx="315494" cy="75020"/>
          </a:xfrm>
          <a:prstGeom prst="straightConnector1">
            <a:avLst/>
          </a:prstGeom>
          <a:noFill/>
          <a:ln w="31750" cap="flat">
            <a:solidFill>
              <a:srgbClr val="0B3358"/>
            </a:solidFill>
            <a:prstDash val="solid"/>
            <a:miter lim="800000"/>
            <a:headEnd/>
            <a:tailEnd type="triangle"/>
          </a:ln>
          <a:extLst>
            <a:ext uri="{909E8E84-426E-40DD-AFC4-6F175D3DCCD1}">
              <a14:hiddenFill xmlns:a14="http://schemas.microsoft.com/office/drawing/2010/main">
                <a:solidFill>
                  <a:srgbClr val="FFFFFF"/>
                </a:solidFill>
              </a14:hiddenFill>
            </a:ext>
          </a:extLst>
        </p:spPr>
      </p:cxnSp>
      <p:cxnSp>
        <p:nvCxnSpPr>
          <p:cNvPr id="108" name="Straight Arrow Connector 54">
            <a:extLst>
              <a:ext uri="{FF2B5EF4-FFF2-40B4-BE49-F238E27FC236}">
                <a16:creationId xmlns:a16="http://schemas.microsoft.com/office/drawing/2014/main" id="{D25CB4ED-E050-41D5-B658-5F826157D489}"/>
              </a:ext>
            </a:extLst>
          </p:cNvPr>
          <p:cNvCxnSpPr>
            <a:cxnSpLocks/>
          </p:cNvCxnSpPr>
          <p:nvPr/>
        </p:nvCxnSpPr>
        <p:spPr>
          <a:xfrm flipH="1">
            <a:off x="6416041" y="2926909"/>
            <a:ext cx="281939" cy="2981"/>
          </a:xfrm>
          <a:prstGeom prst="straightConnector1">
            <a:avLst/>
          </a:prstGeom>
          <a:noFill/>
          <a:ln w="31750" cap="flat">
            <a:solidFill>
              <a:srgbClr val="0B3358"/>
            </a:solidFill>
            <a:prstDash val="solid"/>
            <a:miter lim="800000"/>
            <a:headEnd/>
            <a:tailEnd type="triangle"/>
          </a:ln>
          <a:extLst>
            <a:ext uri="{909E8E84-426E-40DD-AFC4-6F175D3DCCD1}">
              <a14:hiddenFill xmlns:a14="http://schemas.microsoft.com/office/drawing/2010/main">
                <a:solidFill>
                  <a:srgbClr val="FFFFFF"/>
                </a:solidFill>
              </a14:hiddenFill>
            </a:ext>
          </a:extLst>
        </p:spPr>
      </p:cxnSp>
    </p:spTree>
    <p:extLst>
      <p:ext uri="{BB962C8B-B14F-4D97-AF65-F5344CB8AC3E}">
        <p14:creationId xmlns:p14="http://schemas.microsoft.com/office/powerpoint/2010/main" val="107527258"/>
      </p:ext>
    </p:extLst>
  </p:cSld>
  <p:clrMapOvr>
    <a:masterClrMapping/>
  </p:clrMapOvr>
</p:sld>
</file>

<file path=ppt/theme/theme1.xml><?xml version="1.0" encoding="utf-8"?>
<a:theme xmlns:a="http://schemas.openxmlformats.org/drawingml/2006/main" name="11_Office-tema">
  <a:themeElements>
    <a:clrScheme name="Polisen_Color_Scheme">
      <a:dk1>
        <a:srgbClr val="222222"/>
      </a:dk1>
      <a:lt1>
        <a:srgbClr val="FFFFFF"/>
      </a:lt1>
      <a:dk2>
        <a:srgbClr val="082138"/>
      </a:dk2>
      <a:lt2>
        <a:srgbClr val="F7F7F7"/>
      </a:lt2>
      <a:accent1>
        <a:srgbClr val="165A9B"/>
      </a:accent1>
      <a:accent2>
        <a:srgbClr val="FFCC33"/>
      </a:accent2>
      <a:accent3>
        <a:srgbClr val="FF7D00"/>
      </a:accent3>
      <a:accent4>
        <a:srgbClr val="D5D4D4"/>
      </a:accent4>
      <a:accent5>
        <a:srgbClr val="00B9F6"/>
      </a:accent5>
      <a:accent6>
        <a:srgbClr val="9AC601"/>
      </a:accent6>
      <a:hlink>
        <a:srgbClr val="0563C1"/>
      </a:hlink>
      <a:folHlink>
        <a:srgbClr val="954F72"/>
      </a:folHlink>
    </a:clrScheme>
    <a:fontScheme name="Office-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tema 8">
        <a:dk1>
          <a:srgbClr val="000000"/>
        </a:dk1>
        <a:lt1>
          <a:srgbClr val="FFFFFF"/>
        </a:lt1>
        <a:dk2>
          <a:srgbClr val="000000"/>
        </a:dk2>
        <a:lt2>
          <a:srgbClr val="808080"/>
        </a:lt2>
        <a:accent1>
          <a:srgbClr val="FFCC66"/>
        </a:accent1>
        <a:accent2>
          <a:srgbClr val="4BA4F5"/>
        </a:accent2>
        <a:accent3>
          <a:srgbClr val="FFFFFF"/>
        </a:accent3>
        <a:accent4>
          <a:srgbClr val="000000"/>
        </a:accent4>
        <a:accent5>
          <a:srgbClr val="FFE2B8"/>
        </a:accent5>
        <a:accent6>
          <a:srgbClr val="4394DE"/>
        </a:accent6>
        <a:hlink>
          <a:srgbClr val="FF7E27"/>
        </a:hlink>
        <a:folHlink>
          <a:srgbClr val="DDDDDD"/>
        </a:folHlink>
      </a:clrScheme>
      <a:clrMap bg1="lt1" tx1="dk1" bg2="lt2" tx2="dk2" accent1="accent1" accent2="accent2" accent3="accent3" accent4="accent4" accent5="accent5" accent6="accent6" hlink="hlink" folHlink="folHlink"/>
    </a:extraClrScheme>
    <a:extraClrScheme>
      <a:clrScheme name="Office-tema 9">
        <a:dk1>
          <a:srgbClr val="000000"/>
        </a:dk1>
        <a:lt1>
          <a:srgbClr val="FFFFFF"/>
        </a:lt1>
        <a:dk2>
          <a:srgbClr val="000000"/>
        </a:dk2>
        <a:lt2>
          <a:srgbClr val="808080"/>
        </a:lt2>
        <a:accent1>
          <a:srgbClr val="FFCC33"/>
        </a:accent1>
        <a:accent2>
          <a:srgbClr val="326ABE"/>
        </a:accent2>
        <a:accent3>
          <a:srgbClr val="FFFFFF"/>
        </a:accent3>
        <a:accent4>
          <a:srgbClr val="000000"/>
        </a:accent4>
        <a:accent5>
          <a:srgbClr val="FFE2AD"/>
        </a:accent5>
        <a:accent6>
          <a:srgbClr val="2C5FAC"/>
        </a:accent6>
        <a:hlink>
          <a:srgbClr val="FF0033"/>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_presentation_l_16_10.potx" id="{B7319D40-E625-4059-B40B-E39B9BA1B25C}" vid="{1DB032DC-058F-4E09-93F0-608E4E2D2D1C}"/>
    </a:ext>
  </a:extLst>
</a:theme>
</file>

<file path=ppt/theme/theme10.xml><?xml version="1.0" encoding="utf-8"?>
<a:theme xmlns:a="http://schemas.openxmlformats.org/drawingml/2006/main" name="8_Office-tema">
  <a:themeElements>
    <a:clrScheme name="Polisen_Color_Scheme">
      <a:dk1>
        <a:srgbClr val="222222"/>
      </a:dk1>
      <a:lt1>
        <a:srgbClr val="FFFFFF"/>
      </a:lt1>
      <a:dk2>
        <a:srgbClr val="082138"/>
      </a:dk2>
      <a:lt2>
        <a:srgbClr val="F7F7F7"/>
      </a:lt2>
      <a:accent1>
        <a:srgbClr val="165A9B"/>
      </a:accent1>
      <a:accent2>
        <a:srgbClr val="FFCC33"/>
      </a:accent2>
      <a:accent3>
        <a:srgbClr val="FF7D00"/>
      </a:accent3>
      <a:accent4>
        <a:srgbClr val="D5D4D4"/>
      </a:accent4>
      <a:accent5>
        <a:srgbClr val="00B9F6"/>
      </a:accent5>
      <a:accent6>
        <a:srgbClr val="9AC601"/>
      </a:accent6>
      <a:hlink>
        <a:srgbClr val="0563C1"/>
      </a:hlink>
      <a:folHlink>
        <a:srgbClr val="954F72"/>
      </a:folHlink>
    </a:clrScheme>
    <a:fontScheme name="Office-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tema 8">
        <a:dk1>
          <a:srgbClr val="000000"/>
        </a:dk1>
        <a:lt1>
          <a:srgbClr val="FFFFFF"/>
        </a:lt1>
        <a:dk2>
          <a:srgbClr val="000000"/>
        </a:dk2>
        <a:lt2>
          <a:srgbClr val="808080"/>
        </a:lt2>
        <a:accent1>
          <a:srgbClr val="FFCC66"/>
        </a:accent1>
        <a:accent2>
          <a:srgbClr val="4BA4F5"/>
        </a:accent2>
        <a:accent3>
          <a:srgbClr val="FFFFFF"/>
        </a:accent3>
        <a:accent4>
          <a:srgbClr val="000000"/>
        </a:accent4>
        <a:accent5>
          <a:srgbClr val="FFE2B8"/>
        </a:accent5>
        <a:accent6>
          <a:srgbClr val="4394DE"/>
        </a:accent6>
        <a:hlink>
          <a:srgbClr val="FF7E27"/>
        </a:hlink>
        <a:folHlink>
          <a:srgbClr val="DDDDDD"/>
        </a:folHlink>
      </a:clrScheme>
      <a:clrMap bg1="lt1" tx1="dk1" bg2="lt2" tx2="dk2" accent1="accent1" accent2="accent2" accent3="accent3" accent4="accent4" accent5="accent5" accent6="accent6" hlink="hlink" folHlink="folHlink"/>
    </a:extraClrScheme>
    <a:extraClrScheme>
      <a:clrScheme name="Office-tema 9">
        <a:dk1>
          <a:srgbClr val="000000"/>
        </a:dk1>
        <a:lt1>
          <a:srgbClr val="FFFFFF"/>
        </a:lt1>
        <a:dk2>
          <a:srgbClr val="000000"/>
        </a:dk2>
        <a:lt2>
          <a:srgbClr val="808080"/>
        </a:lt2>
        <a:accent1>
          <a:srgbClr val="FFCC33"/>
        </a:accent1>
        <a:accent2>
          <a:srgbClr val="326ABE"/>
        </a:accent2>
        <a:accent3>
          <a:srgbClr val="FFFFFF"/>
        </a:accent3>
        <a:accent4>
          <a:srgbClr val="000000"/>
        </a:accent4>
        <a:accent5>
          <a:srgbClr val="FFE2AD"/>
        </a:accent5>
        <a:accent6>
          <a:srgbClr val="2C5FAC"/>
        </a:accent6>
        <a:hlink>
          <a:srgbClr val="FF0033"/>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_presentation_l_16_10.potx" id="{63863855-AAFD-4AD5-A33F-19D2921BADE7}" vid="{1B8B8264-FA01-4B7B-9769-AFE5484A208B}"/>
    </a:ext>
  </a:extLst>
</a:theme>
</file>

<file path=ppt/theme/theme11.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7_Office-tema">
  <a:themeElements>
    <a:clrScheme name="Anpassat 1">
      <a:dk1>
        <a:srgbClr val="000000"/>
      </a:dk1>
      <a:lt1>
        <a:srgbClr val="FFFFFF"/>
      </a:lt1>
      <a:dk2>
        <a:srgbClr val="000000"/>
      </a:dk2>
      <a:lt2>
        <a:srgbClr val="9B9B9B"/>
      </a:lt2>
      <a:accent1>
        <a:srgbClr val="1862A8"/>
      </a:accent1>
      <a:accent2>
        <a:srgbClr val="FFCC33"/>
      </a:accent2>
      <a:accent3>
        <a:srgbClr val="BB2B20"/>
      </a:accent3>
      <a:accent4>
        <a:srgbClr val="009DE0"/>
      </a:accent4>
      <a:accent5>
        <a:srgbClr val="033A5F"/>
      </a:accent5>
      <a:accent6>
        <a:srgbClr val="A2C037"/>
      </a:accent6>
      <a:hlink>
        <a:srgbClr val="289548"/>
      </a:hlink>
      <a:folHlink>
        <a:srgbClr val="009DE0"/>
      </a:folHlink>
    </a:clrScheme>
    <a:fontScheme name="Office-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tema 8">
        <a:dk1>
          <a:srgbClr val="000000"/>
        </a:dk1>
        <a:lt1>
          <a:srgbClr val="FFFFFF"/>
        </a:lt1>
        <a:dk2>
          <a:srgbClr val="000000"/>
        </a:dk2>
        <a:lt2>
          <a:srgbClr val="808080"/>
        </a:lt2>
        <a:accent1>
          <a:srgbClr val="FFCC66"/>
        </a:accent1>
        <a:accent2>
          <a:srgbClr val="4BA4F5"/>
        </a:accent2>
        <a:accent3>
          <a:srgbClr val="FFFFFF"/>
        </a:accent3>
        <a:accent4>
          <a:srgbClr val="000000"/>
        </a:accent4>
        <a:accent5>
          <a:srgbClr val="FFE2B8"/>
        </a:accent5>
        <a:accent6>
          <a:srgbClr val="4394DE"/>
        </a:accent6>
        <a:hlink>
          <a:srgbClr val="FF7E27"/>
        </a:hlink>
        <a:folHlink>
          <a:srgbClr val="DDDDDD"/>
        </a:folHlink>
      </a:clrScheme>
      <a:clrMap bg1="lt1" tx1="dk1" bg2="lt2" tx2="dk2" accent1="accent1" accent2="accent2" accent3="accent3" accent4="accent4" accent5="accent5" accent6="accent6" hlink="hlink" folHlink="folHlink"/>
    </a:extraClrScheme>
    <a:extraClrScheme>
      <a:clrScheme name="Office-tema 9">
        <a:dk1>
          <a:srgbClr val="000000"/>
        </a:dk1>
        <a:lt1>
          <a:srgbClr val="FFFFFF"/>
        </a:lt1>
        <a:dk2>
          <a:srgbClr val="000000"/>
        </a:dk2>
        <a:lt2>
          <a:srgbClr val="808080"/>
        </a:lt2>
        <a:accent1>
          <a:srgbClr val="FFCC33"/>
        </a:accent1>
        <a:accent2>
          <a:srgbClr val="326ABE"/>
        </a:accent2>
        <a:accent3>
          <a:srgbClr val="FFFFFF"/>
        </a:accent3>
        <a:accent4>
          <a:srgbClr val="000000"/>
        </a:accent4>
        <a:accent5>
          <a:srgbClr val="FFE2AD"/>
        </a:accent5>
        <a:accent6>
          <a:srgbClr val="2C5FAC"/>
        </a:accent6>
        <a:hlink>
          <a:srgbClr val="FF0033"/>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_presentation_l_16_10.potx" id="{2E2FFD04-4C00-4D3A-8DF4-E27039E6021A}" vid="{DD9FA27C-CA1B-4C75-9F90-220E10FD2CCC}"/>
    </a:ext>
  </a:extLst>
</a:theme>
</file>

<file path=ppt/theme/theme4.xml><?xml version="1.0" encoding="utf-8"?>
<a:theme xmlns:a="http://schemas.openxmlformats.org/drawingml/2006/main" name="1_Office-tema">
  <a:themeElements>
    <a:clrScheme name="Polisen_Color_Scheme">
      <a:dk1>
        <a:srgbClr val="222222"/>
      </a:dk1>
      <a:lt1>
        <a:srgbClr val="FFFFFF"/>
      </a:lt1>
      <a:dk2>
        <a:srgbClr val="082138"/>
      </a:dk2>
      <a:lt2>
        <a:srgbClr val="F7F7F7"/>
      </a:lt2>
      <a:accent1>
        <a:srgbClr val="165A9B"/>
      </a:accent1>
      <a:accent2>
        <a:srgbClr val="FFCC33"/>
      </a:accent2>
      <a:accent3>
        <a:srgbClr val="FF7D00"/>
      </a:accent3>
      <a:accent4>
        <a:srgbClr val="D5D4D4"/>
      </a:accent4>
      <a:accent5>
        <a:srgbClr val="00B9F6"/>
      </a:accent5>
      <a:accent6>
        <a:srgbClr val="9AC601"/>
      </a:accent6>
      <a:hlink>
        <a:srgbClr val="0563C1"/>
      </a:hlink>
      <a:folHlink>
        <a:srgbClr val="954F72"/>
      </a:folHlink>
    </a:clrScheme>
    <a:fontScheme name="Office-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tema 8">
        <a:dk1>
          <a:srgbClr val="000000"/>
        </a:dk1>
        <a:lt1>
          <a:srgbClr val="FFFFFF"/>
        </a:lt1>
        <a:dk2>
          <a:srgbClr val="000000"/>
        </a:dk2>
        <a:lt2>
          <a:srgbClr val="808080"/>
        </a:lt2>
        <a:accent1>
          <a:srgbClr val="FFCC66"/>
        </a:accent1>
        <a:accent2>
          <a:srgbClr val="4BA4F5"/>
        </a:accent2>
        <a:accent3>
          <a:srgbClr val="FFFFFF"/>
        </a:accent3>
        <a:accent4>
          <a:srgbClr val="000000"/>
        </a:accent4>
        <a:accent5>
          <a:srgbClr val="FFE2B8"/>
        </a:accent5>
        <a:accent6>
          <a:srgbClr val="4394DE"/>
        </a:accent6>
        <a:hlink>
          <a:srgbClr val="FF7E27"/>
        </a:hlink>
        <a:folHlink>
          <a:srgbClr val="DDDDDD"/>
        </a:folHlink>
      </a:clrScheme>
      <a:clrMap bg1="lt1" tx1="dk1" bg2="lt2" tx2="dk2" accent1="accent1" accent2="accent2" accent3="accent3" accent4="accent4" accent5="accent5" accent6="accent6" hlink="hlink" folHlink="folHlink"/>
    </a:extraClrScheme>
    <a:extraClrScheme>
      <a:clrScheme name="Office-tema 9">
        <a:dk1>
          <a:srgbClr val="000000"/>
        </a:dk1>
        <a:lt1>
          <a:srgbClr val="FFFFFF"/>
        </a:lt1>
        <a:dk2>
          <a:srgbClr val="000000"/>
        </a:dk2>
        <a:lt2>
          <a:srgbClr val="808080"/>
        </a:lt2>
        <a:accent1>
          <a:srgbClr val="FFCC33"/>
        </a:accent1>
        <a:accent2>
          <a:srgbClr val="326ABE"/>
        </a:accent2>
        <a:accent3>
          <a:srgbClr val="FFFFFF"/>
        </a:accent3>
        <a:accent4>
          <a:srgbClr val="000000"/>
        </a:accent4>
        <a:accent5>
          <a:srgbClr val="FFE2AD"/>
        </a:accent5>
        <a:accent6>
          <a:srgbClr val="2C5FAC"/>
        </a:accent6>
        <a:hlink>
          <a:srgbClr val="FF0033"/>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_presentation_l_16_10.potx" id="{63863855-AAFD-4AD5-A33F-19D2921BADE7}" vid="{1B8B8264-FA01-4B7B-9769-AFE5484A208B}"/>
    </a:ext>
  </a:extLst>
</a:theme>
</file>

<file path=ppt/theme/theme5.xml><?xml version="1.0" encoding="utf-8"?>
<a:theme xmlns:a="http://schemas.openxmlformats.org/drawingml/2006/main" name="2_Office-tema">
  <a:themeElements>
    <a:clrScheme name="Polisen_Color_Scheme">
      <a:dk1>
        <a:srgbClr val="222222"/>
      </a:dk1>
      <a:lt1>
        <a:srgbClr val="FFFFFF"/>
      </a:lt1>
      <a:dk2>
        <a:srgbClr val="082138"/>
      </a:dk2>
      <a:lt2>
        <a:srgbClr val="F7F7F7"/>
      </a:lt2>
      <a:accent1>
        <a:srgbClr val="165A9B"/>
      </a:accent1>
      <a:accent2>
        <a:srgbClr val="FFCC33"/>
      </a:accent2>
      <a:accent3>
        <a:srgbClr val="FF7D00"/>
      </a:accent3>
      <a:accent4>
        <a:srgbClr val="D5D4D4"/>
      </a:accent4>
      <a:accent5>
        <a:srgbClr val="00B9F6"/>
      </a:accent5>
      <a:accent6>
        <a:srgbClr val="9AC601"/>
      </a:accent6>
      <a:hlink>
        <a:srgbClr val="0563C1"/>
      </a:hlink>
      <a:folHlink>
        <a:srgbClr val="954F72"/>
      </a:folHlink>
    </a:clrScheme>
    <a:fontScheme name="Office-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tema 8">
        <a:dk1>
          <a:srgbClr val="000000"/>
        </a:dk1>
        <a:lt1>
          <a:srgbClr val="FFFFFF"/>
        </a:lt1>
        <a:dk2>
          <a:srgbClr val="000000"/>
        </a:dk2>
        <a:lt2>
          <a:srgbClr val="808080"/>
        </a:lt2>
        <a:accent1>
          <a:srgbClr val="FFCC66"/>
        </a:accent1>
        <a:accent2>
          <a:srgbClr val="4BA4F5"/>
        </a:accent2>
        <a:accent3>
          <a:srgbClr val="FFFFFF"/>
        </a:accent3>
        <a:accent4>
          <a:srgbClr val="000000"/>
        </a:accent4>
        <a:accent5>
          <a:srgbClr val="FFE2B8"/>
        </a:accent5>
        <a:accent6>
          <a:srgbClr val="4394DE"/>
        </a:accent6>
        <a:hlink>
          <a:srgbClr val="FF7E27"/>
        </a:hlink>
        <a:folHlink>
          <a:srgbClr val="DDDDDD"/>
        </a:folHlink>
      </a:clrScheme>
      <a:clrMap bg1="lt1" tx1="dk1" bg2="lt2" tx2="dk2" accent1="accent1" accent2="accent2" accent3="accent3" accent4="accent4" accent5="accent5" accent6="accent6" hlink="hlink" folHlink="folHlink"/>
    </a:extraClrScheme>
    <a:extraClrScheme>
      <a:clrScheme name="Office-tema 9">
        <a:dk1>
          <a:srgbClr val="000000"/>
        </a:dk1>
        <a:lt1>
          <a:srgbClr val="FFFFFF"/>
        </a:lt1>
        <a:dk2>
          <a:srgbClr val="000000"/>
        </a:dk2>
        <a:lt2>
          <a:srgbClr val="808080"/>
        </a:lt2>
        <a:accent1>
          <a:srgbClr val="FFCC33"/>
        </a:accent1>
        <a:accent2>
          <a:srgbClr val="326ABE"/>
        </a:accent2>
        <a:accent3>
          <a:srgbClr val="FFFFFF"/>
        </a:accent3>
        <a:accent4>
          <a:srgbClr val="000000"/>
        </a:accent4>
        <a:accent5>
          <a:srgbClr val="FFE2AD"/>
        </a:accent5>
        <a:accent6>
          <a:srgbClr val="2C5FAC"/>
        </a:accent6>
        <a:hlink>
          <a:srgbClr val="FF0033"/>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_presentation_l_16_10.potx" id="{63863855-AAFD-4AD5-A33F-19D2921BADE7}" vid="{1B8B8264-FA01-4B7B-9769-AFE5484A208B}"/>
    </a:ext>
  </a:extLst>
</a:theme>
</file>

<file path=ppt/theme/theme6.xml><?xml version="1.0" encoding="utf-8"?>
<a:theme xmlns:a="http://schemas.openxmlformats.org/drawingml/2006/main" name="3_Office-tema">
  <a:themeElements>
    <a:clrScheme name="Polisen_Color_Scheme">
      <a:dk1>
        <a:srgbClr val="222222"/>
      </a:dk1>
      <a:lt1>
        <a:srgbClr val="FFFFFF"/>
      </a:lt1>
      <a:dk2>
        <a:srgbClr val="082138"/>
      </a:dk2>
      <a:lt2>
        <a:srgbClr val="F7F7F7"/>
      </a:lt2>
      <a:accent1>
        <a:srgbClr val="165A9B"/>
      </a:accent1>
      <a:accent2>
        <a:srgbClr val="FFCC33"/>
      </a:accent2>
      <a:accent3>
        <a:srgbClr val="FF7D00"/>
      </a:accent3>
      <a:accent4>
        <a:srgbClr val="D5D4D4"/>
      </a:accent4>
      <a:accent5>
        <a:srgbClr val="00B9F6"/>
      </a:accent5>
      <a:accent6>
        <a:srgbClr val="9AC601"/>
      </a:accent6>
      <a:hlink>
        <a:srgbClr val="0563C1"/>
      </a:hlink>
      <a:folHlink>
        <a:srgbClr val="954F72"/>
      </a:folHlink>
    </a:clrScheme>
    <a:fontScheme name="Office-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tema 8">
        <a:dk1>
          <a:srgbClr val="000000"/>
        </a:dk1>
        <a:lt1>
          <a:srgbClr val="FFFFFF"/>
        </a:lt1>
        <a:dk2>
          <a:srgbClr val="000000"/>
        </a:dk2>
        <a:lt2>
          <a:srgbClr val="808080"/>
        </a:lt2>
        <a:accent1>
          <a:srgbClr val="FFCC66"/>
        </a:accent1>
        <a:accent2>
          <a:srgbClr val="4BA4F5"/>
        </a:accent2>
        <a:accent3>
          <a:srgbClr val="FFFFFF"/>
        </a:accent3>
        <a:accent4>
          <a:srgbClr val="000000"/>
        </a:accent4>
        <a:accent5>
          <a:srgbClr val="FFE2B8"/>
        </a:accent5>
        <a:accent6>
          <a:srgbClr val="4394DE"/>
        </a:accent6>
        <a:hlink>
          <a:srgbClr val="FF7E27"/>
        </a:hlink>
        <a:folHlink>
          <a:srgbClr val="DDDDDD"/>
        </a:folHlink>
      </a:clrScheme>
      <a:clrMap bg1="lt1" tx1="dk1" bg2="lt2" tx2="dk2" accent1="accent1" accent2="accent2" accent3="accent3" accent4="accent4" accent5="accent5" accent6="accent6" hlink="hlink" folHlink="folHlink"/>
    </a:extraClrScheme>
    <a:extraClrScheme>
      <a:clrScheme name="Office-tema 9">
        <a:dk1>
          <a:srgbClr val="000000"/>
        </a:dk1>
        <a:lt1>
          <a:srgbClr val="FFFFFF"/>
        </a:lt1>
        <a:dk2>
          <a:srgbClr val="000000"/>
        </a:dk2>
        <a:lt2>
          <a:srgbClr val="808080"/>
        </a:lt2>
        <a:accent1>
          <a:srgbClr val="FFCC33"/>
        </a:accent1>
        <a:accent2>
          <a:srgbClr val="326ABE"/>
        </a:accent2>
        <a:accent3>
          <a:srgbClr val="FFFFFF"/>
        </a:accent3>
        <a:accent4>
          <a:srgbClr val="000000"/>
        </a:accent4>
        <a:accent5>
          <a:srgbClr val="FFE2AD"/>
        </a:accent5>
        <a:accent6>
          <a:srgbClr val="2C5FAC"/>
        </a:accent6>
        <a:hlink>
          <a:srgbClr val="FF0033"/>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_presentation_l_16_10.potx" id="{63863855-AAFD-4AD5-A33F-19D2921BADE7}" vid="{1B8B8264-FA01-4B7B-9769-AFE5484A208B}"/>
    </a:ext>
  </a:extLst>
</a:theme>
</file>

<file path=ppt/theme/theme7.xml><?xml version="1.0" encoding="utf-8"?>
<a:theme xmlns:a="http://schemas.openxmlformats.org/drawingml/2006/main" name="6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3_Office-tema">
  <a:themeElements>
    <a:clrScheme name="Polisen_Color_Scheme">
      <a:dk1>
        <a:srgbClr val="222222"/>
      </a:dk1>
      <a:lt1>
        <a:srgbClr val="FFFFFF"/>
      </a:lt1>
      <a:dk2>
        <a:srgbClr val="082138"/>
      </a:dk2>
      <a:lt2>
        <a:srgbClr val="F7F7F7"/>
      </a:lt2>
      <a:accent1>
        <a:srgbClr val="165A9B"/>
      </a:accent1>
      <a:accent2>
        <a:srgbClr val="FFCC33"/>
      </a:accent2>
      <a:accent3>
        <a:srgbClr val="FF7D00"/>
      </a:accent3>
      <a:accent4>
        <a:srgbClr val="D5D4D4"/>
      </a:accent4>
      <a:accent5>
        <a:srgbClr val="00B9F6"/>
      </a:accent5>
      <a:accent6>
        <a:srgbClr val="9AC601"/>
      </a:accent6>
      <a:hlink>
        <a:srgbClr val="0563C1"/>
      </a:hlink>
      <a:folHlink>
        <a:srgbClr val="954F72"/>
      </a:folHlink>
    </a:clrScheme>
    <a:fontScheme name="Office-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tema 8">
        <a:dk1>
          <a:srgbClr val="000000"/>
        </a:dk1>
        <a:lt1>
          <a:srgbClr val="FFFFFF"/>
        </a:lt1>
        <a:dk2>
          <a:srgbClr val="000000"/>
        </a:dk2>
        <a:lt2>
          <a:srgbClr val="808080"/>
        </a:lt2>
        <a:accent1>
          <a:srgbClr val="FFCC66"/>
        </a:accent1>
        <a:accent2>
          <a:srgbClr val="4BA4F5"/>
        </a:accent2>
        <a:accent3>
          <a:srgbClr val="FFFFFF"/>
        </a:accent3>
        <a:accent4>
          <a:srgbClr val="000000"/>
        </a:accent4>
        <a:accent5>
          <a:srgbClr val="FFE2B8"/>
        </a:accent5>
        <a:accent6>
          <a:srgbClr val="4394DE"/>
        </a:accent6>
        <a:hlink>
          <a:srgbClr val="FF7E27"/>
        </a:hlink>
        <a:folHlink>
          <a:srgbClr val="DDDDDD"/>
        </a:folHlink>
      </a:clrScheme>
      <a:clrMap bg1="lt1" tx1="dk1" bg2="lt2" tx2="dk2" accent1="accent1" accent2="accent2" accent3="accent3" accent4="accent4" accent5="accent5" accent6="accent6" hlink="hlink" folHlink="folHlink"/>
    </a:extraClrScheme>
    <a:extraClrScheme>
      <a:clrScheme name="Office-tema 9">
        <a:dk1>
          <a:srgbClr val="000000"/>
        </a:dk1>
        <a:lt1>
          <a:srgbClr val="FFFFFF"/>
        </a:lt1>
        <a:dk2>
          <a:srgbClr val="000000"/>
        </a:dk2>
        <a:lt2>
          <a:srgbClr val="808080"/>
        </a:lt2>
        <a:accent1>
          <a:srgbClr val="FFCC33"/>
        </a:accent1>
        <a:accent2>
          <a:srgbClr val="326ABE"/>
        </a:accent2>
        <a:accent3>
          <a:srgbClr val="FFFFFF"/>
        </a:accent3>
        <a:accent4>
          <a:srgbClr val="000000"/>
        </a:accent4>
        <a:accent5>
          <a:srgbClr val="FFE2AD"/>
        </a:accent5>
        <a:accent6>
          <a:srgbClr val="2C5FAC"/>
        </a:accent6>
        <a:hlink>
          <a:srgbClr val="FF0033"/>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_presentation_l_16_10.potx" id="{B7319D40-E625-4059-B40B-E39B9BA1B25C}" vid="{1DB032DC-058F-4E09-93F0-608E4E2D2D1C}"/>
    </a:ext>
  </a:extLst>
</a:theme>
</file>

<file path=docProps/app.xml><?xml version="1.0" encoding="utf-8"?>
<Properties xmlns="http://schemas.openxmlformats.org/officeDocument/2006/extended-properties" xmlns:vt="http://schemas.openxmlformats.org/officeDocument/2006/docPropsVTypes">
  <Template>pol_presentation_l_16_10</Template>
  <TotalTime>0</TotalTime>
  <Words>1116</Words>
  <Application>Microsoft Office PowerPoint</Application>
  <PresentationFormat>Bildspel på skärmen (16:10)</PresentationFormat>
  <Paragraphs>160</Paragraphs>
  <Slides>19</Slides>
  <Notes>8</Notes>
  <HiddenSlides>0</HiddenSlides>
  <MMClips>0</MMClips>
  <ScaleCrop>false</ScaleCrop>
  <HeadingPairs>
    <vt:vector size="6" baseType="variant">
      <vt:variant>
        <vt:lpstr>Använt teckensnitt</vt:lpstr>
      </vt:variant>
      <vt:variant>
        <vt:i4>6</vt:i4>
      </vt:variant>
      <vt:variant>
        <vt:lpstr>Tema</vt:lpstr>
      </vt:variant>
      <vt:variant>
        <vt:i4>10</vt:i4>
      </vt:variant>
      <vt:variant>
        <vt:lpstr>Bildrubriker</vt:lpstr>
      </vt:variant>
      <vt:variant>
        <vt:i4>19</vt:i4>
      </vt:variant>
    </vt:vector>
  </HeadingPairs>
  <TitlesOfParts>
    <vt:vector size="35" baseType="lpstr">
      <vt:lpstr>Arial</vt:lpstr>
      <vt:lpstr>Calibri</vt:lpstr>
      <vt:lpstr>Calibri Light</vt:lpstr>
      <vt:lpstr>Open Sans</vt:lpstr>
      <vt:lpstr>Times New Roman</vt:lpstr>
      <vt:lpstr>Wingdings</vt:lpstr>
      <vt:lpstr>11_Office-tema</vt:lpstr>
      <vt:lpstr>Office Theme 2013 - 2022</vt:lpstr>
      <vt:lpstr>17_Office-tema</vt:lpstr>
      <vt:lpstr>1_Office-tema</vt:lpstr>
      <vt:lpstr>2_Office-tema</vt:lpstr>
      <vt:lpstr>3_Office-tema</vt:lpstr>
      <vt:lpstr>6_Office-tema</vt:lpstr>
      <vt:lpstr>Office-tema</vt:lpstr>
      <vt:lpstr>23_Office-tema</vt:lpstr>
      <vt:lpstr>8_Office-tema</vt:lpstr>
      <vt:lpstr>PowerPoint-presentation</vt:lpstr>
      <vt:lpstr>Definition kriminell ekonomi </vt:lpstr>
      <vt:lpstr>PowerPoint-presentation</vt:lpstr>
      <vt:lpstr>PowerPoint-presentation</vt:lpstr>
      <vt:lpstr>PowerPoint-presentation</vt:lpstr>
      <vt:lpstr>Brotten som genererar brottsvinster</vt:lpstr>
      <vt:lpstr>Kriminella entreprenörer (kärnpunkter)</vt:lpstr>
      <vt:lpstr>PowerPoint-presentation</vt:lpstr>
      <vt:lpstr>PowerPoint-presentation</vt:lpstr>
      <vt:lpstr>Tillgångar</vt:lpstr>
      <vt:lpstr>Omfattning </vt:lpstr>
      <vt:lpstr>Övergripande om bolag och risker</vt:lpstr>
      <vt:lpstr>Så här kan vi förstå problemet med ord</vt:lpstr>
      <vt:lpstr>Exemplet Hawala (informella banksystem)</vt:lpstr>
      <vt:lpstr>Affärsmodellsupplägg</vt:lpstr>
      <vt:lpstr> Framåt - vad blir viktigt att fundera på för er?</vt:lpstr>
      <vt:lpstr>Gatuplansstrategi för att motverka den kriminella ekonomin?</vt:lpstr>
      <vt:lpstr>PowerPoint-presentation</vt:lpstr>
      <vt:lpstr>PowerPoint-presentation</vt:lpstr>
    </vt:vector>
  </TitlesOfParts>
  <Company>Polisen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Mikael Falkhed</dc:creator>
  <cp:lastModifiedBy>Åsa Torlöf</cp:lastModifiedBy>
  <cp:revision>254</cp:revision>
  <cp:lastPrinted>2014-10-01T07:36:37Z</cp:lastPrinted>
  <dcterms:created xsi:type="dcterms:W3CDTF">2022-02-24T07:19:58Z</dcterms:created>
  <dcterms:modified xsi:type="dcterms:W3CDTF">2024-02-07T10:45:27Z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P_presentationsmall">
    <vt:lpwstr>officiell2</vt:lpwstr>
  </property>
  <property fmtid="{D5CDD505-2E9C-101B-9397-08002B2CF9AE}" pid="3" name="RP_organisation">
    <vt:lpwstr>Polisregion Stockholm</vt:lpwstr>
  </property>
  <property fmtid="{D5CDD505-2E9C-101B-9397-08002B2CF9AE}" pid="4" name="RP_ver">
    <vt:lpwstr>3</vt:lpwstr>
  </property>
  <property fmtid="{D5CDD505-2E9C-101B-9397-08002B2CF9AE}" pid="5" name="RP_orientering">
    <vt:lpwstr>liggande</vt:lpwstr>
  </property>
  <property fmtid="{D5CDD505-2E9C-101B-9397-08002B2CF9AE}" pid="6" name="RP_polisenlogo">
    <vt:lpwstr>ja</vt:lpwstr>
  </property>
  <property fmtid="{D5CDD505-2E9C-101B-9397-08002B2CF9AE}" pid="7" name="Pol_2015">
    <vt:lpwstr>ja</vt:lpwstr>
  </property>
  <property fmtid="{D5CDD505-2E9C-101B-9397-08002B2CF9AE}" pid="8" name="RP_Språk">
    <vt:lpwstr>3</vt:lpwstr>
  </property>
  <property fmtid="{D5CDD505-2E9C-101B-9397-08002B2CF9AE}" pid="9" name="RP_Format">
    <vt:lpwstr>16_10</vt:lpwstr>
  </property>
  <property fmtid="{D5CDD505-2E9C-101B-9397-08002B2CF9AE}" pid="10" name="RP_Arbetsbok">
    <vt:lpwstr>RP_Presentation</vt:lpwstr>
  </property>
  <property fmtid="{D5CDD505-2E9C-101B-9397-08002B2CF9AE}" pid="11" name="EK_Datum_Visible">
    <vt:lpwstr>nej</vt:lpwstr>
  </property>
  <property fmtid="{D5CDD505-2E9C-101B-9397-08002B2CF9AE}" pid="12" name="EK_Namn_Visible">
    <vt:lpwstr>nej</vt:lpwstr>
  </property>
  <property fmtid="{D5CDD505-2E9C-101B-9397-08002B2CF9AE}" pid="13" name="EK_Division_Visible">
    <vt:lpwstr>nej</vt:lpwstr>
  </property>
  <property fmtid="{D5CDD505-2E9C-101B-9397-08002B2CF9AE}" pid="14" name="EK_Myndighet_Visible">
    <vt:lpwstr>nej</vt:lpwstr>
  </property>
  <property fmtid="{D5CDD505-2E9C-101B-9397-08002B2CF9AE}" pid="15" name="EK_Namn_H_Visible">
    <vt:lpwstr>ja</vt:lpwstr>
  </property>
  <property fmtid="{D5CDD505-2E9C-101B-9397-08002B2CF9AE}" pid="16" name="EK_Division_H_Visible">
    <vt:lpwstr>nej</vt:lpwstr>
  </property>
  <property fmtid="{D5CDD505-2E9C-101B-9397-08002B2CF9AE}" pid="17" name="EK_Arbenhet_under_logo">
    <vt:lpwstr>nej</vt:lpwstr>
  </property>
  <property fmtid="{D5CDD505-2E9C-101B-9397-08002B2CF9AE}" pid="18" name="EK_Org_under_logo">
    <vt:lpwstr>nej</vt:lpwstr>
  </property>
  <property fmtid="{D5CDD505-2E9C-101B-9397-08002B2CF9AE}" pid="19" name="RP_Stödrubrik">
    <vt:lpwstr/>
  </property>
  <property fmtid="{D5CDD505-2E9C-101B-9397-08002B2CF9AE}" pid="20" name="RP_InkluderaRubrikSida">
    <vt:lpwstr>nej</vt:lpwstr>
  </property>
  <property fmtid="{D5CDD505-2E9C-101B-9397-08002B2CF9AE}" pid="21" name="RP_Datum">
    <vt:lpwstr>2022-02-24</vt:lpwstr>
  </property>
  <property fmtid="{D5CDD505-2E9C-101B-9397-08002B2CF9AE}" pid="22" name="RP_Arbetsenhet">
    <vt:lpwstr/>
  </property>
  <property fmtid="{D5CDD505-2E9C-101B-9397-08002B2CF9AE}" pid="23" name="RP_Underenhet">
    <vt:lpwstr/>
  </property>
  <property fmtid="{D5CDD505-2E9C-101B-9397-08002B2CF9AE}" pid="24" name="RP_Namn">
    <vt:lpwstr/>
  </property>
  <property fmtid="{D5CDD505-2E9C-101B-9397-08002B2CF9AE}" pid="25" name="RP_Myndighet">
    <vt:lpwstr>Polisregion Stockholm</vt:lpwstr>
  </property>
  <property fmtid="{D5CDD505-2E9C-101B-9397-08002B2CF9AE}" pid="26" name="RP_Bokstav">
    <vt:lpwstr>PRST</vt:lpwstr>
  </property>
  <property fmtid="{D5CDD505-2E9C-101B-9397-08002B2CF9AE}" pid="27" name="EK_Sparad_Idag">
    <vt:lpwstr>2022-02-24</vt:lpwstr>
  </property>
</Properties>
</file>